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8" r:id="rId3"/>
    <p:sldId id="260" r:id="rId4"/>
    <p:sldId id="262" r:id="rId5"/>
    <p:sldId id="264" r:id="rId6"/>
    <p:sldId id="266" r:id="rId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17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Rounded Rectangle 9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0" name="Subtitle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96B7639-E4D7-4EBE-8CCA-66629FF54938}" type="datetimeFigureOut">
              <a:rPr lang="en-US" smtClean="0"/>
              <a:t>4/10/2020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C5F4DC6-CB37-4D74-AFAB-751DD6F0D9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96B7639-E4D7-4EBE-8CCA-66629FF54938}" type="datetimeFigureOut">
              <a:rPr lang="en-US" smtClean="0"/>
              <a:t>4/10/2020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C5F4DC6-CB37-4D74-AFAB-751DD6F0D9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96B7639-E4D7-4EBE-8CCA-66629FF54938}" type="datetimeFigureOut">
              <a:rPr lang="en-US" smtClean="0"/>
              <a:t>4/10/2020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C5F4DC6-CB37-4D74-AFAB-751DD6F0D9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96B7639-E4D7-4EBE-8CCA-66629FF54938}" type="datetimeFigureOut">
              <a:rPr lang="en-US" smtClean="0"/>
              <a:t>4/10/2020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C5F4DC6-CB37-4D74-AFAB-751DD6F0D9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Rounded Rectangle 10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96B7639-E4D7-4EBE-8CCA-66629FF54938}" type="datetimeFigureOut">
              <a:rPr lang="en-US" smtClean="0"/>
              <a:t>4/10/2020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C5F4DC6-CB37-4D74-AFAB-751DD6F0D9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96B7639-E4D7-4EBE-8CCA-66629FF54938}" type="datetimeFigureOut">
              <a:rPr lang="en-US" smtClean="0"/>
              <a:t>4/10/2020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C5F4DC6-CB37-4D74-AFAB-751DD6F0D9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96B7639-E4D7-4EBE-8CCA-66629FF54938}" type="datetimeFigureOut">
              <a:rPr lang="en-US" smtClean="0"/>
              <a:t>4/10/2020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C5F4DC6-CB37-4D74-AFAB-751DD6F0D9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96B7639-E4D7-4EBE-8CCA-66629FF54938}" type="datetimeFigureOut">
              <a:rPr lang="en-US" smtClean="0"/>
              <a:t>4/10/2020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C5F4DC6-CB37-4D74-AFAB-751DD6F0D9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96B7639-E4D7-4EBE-8CCA-66629FF54938}" type="datetimeFigureOut">
              <a:rPr lang="en-US" smtClean="0"/>
              <a:t>4/10/2020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C5F4DC6-CB37-4D74-AFAB-751DD6F0D9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96B7639-E4D7-4EBE-8CCA-66629FF54938}" type="datetimeFigureOut">
              <a:rPr lang="en-US" smtClean="0"/>
              <a:t>4/10/2020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C5F4DC6-CB37-4D74-AFAB-751DD6F0D9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Round Single Corner Rectangle 10"/>
          <p:cNvSpPr/>
          <p:nvPr/>
        </p:nvSpPr>
        <p:spPr>
          <a:xfrm>
            <a:off x="6400800" y="434162"/>
            <a:ext cx="2324605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96B7639-E4D7-4EBE-8CCA-66629FF54938}" type="datetimeFigureOut">
              <a:rPr lang="en-US" smtClean="0"/>
              <a:t>4/10/2020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C5F4DC6-CB37-4D74-AFAB-751DD6F0D970}" type="slidenum">
              <a:rPr lang="en-US" smtClean="0"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Rounded Rectangle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3" name="Title Placeholder 12"/>
          <p:cNvSpPr>
            <a:spLocks noGrp="1"/>
          </p:cNvSpPr>
          <p:nvPr>
            <p:ph type="title"/>
          </p:nvPr>
        </p:nvSpPr>
        <p:spPr>
          <a:xfrm>
            <a:off x="502920" y="4985590"/>
            <a:ext cx="8183880" cy="1051560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502920" y="530352"/>
            <a:ext cx="818388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2"/>
          </p:nvPr>
        </p:nvSpPr>
        <p:spPr>
          <a:xfrm>
            <a:off x="3776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696B7639-E4D7-4EBE-8CCA-66629FF54938}" type="datetimeFigureOut">
              <a:rPr lang="en-US" smtClean="0"/>
              <a:t>4/10/2020</a:t>
            </a:fld>
            <a:endParaRPr lang="en-US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3"/>
          </p:nvPr>
        </p:nvSpPr>
        <p:spPr>
          <a:xfrm>
            <a:off x="6062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348328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2C5F4DC6-CB37-4D74-AFAB-751DD6F0D970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5" Type="http://schemas.openxmlformats.org/officeDocument/2006/relationships/image" Target="../media/image2.png"/><Relationship Id="rId4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.pn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.png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3.png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990601"/>
            <a:ext cx="7772400" cy="2057399"/>
          </a:xfrm>
        </p:spPr>
        <p:txBody>
          <a:bodyPr>
            <a:normAutofit fontScale="90000"/>
          </a:bodyPr>
          <a:lstStyle/>
          <a:p>
            <a:r>
              <a:rPr lang="hi-IN" dirty="0" smtClean="0"/>
              <a:t>कक्षा – 6 , पाठ –तीन </a:t>
            </a:r>
            <a:br>
              <a:rPr lang="hi-IN" dirty="0" smtClean="0"/>
            </a:br>
            <a:r>
              <a:rPr lang="hi-IN" dirty="0" smtClean="0"/>
              <a:t>नादान दोस्त </a:t>
            </a:r>
            <a:br>
              <a:rPr lang="hi-IN" dirty="0" smtClean="0"/>
            </a:br>
            <a:r>
              <a:rPr lang="hi-IN" dirty="0" smtClean="0"/>
              <a:t>भाग – </a:t>
            </a:r>
            <a:r>
              <a:rPr lang="hi-IN" dirty="0"/>
              <a:t>एक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05200"/>
            <a:ext cx="6400800" cy="2133600"/>
          </a:xfrm>
        </p:spPr>
        <p:txBody>
          <a:bodyPr/>
          <a:lstStyle/>
          <a:p>
            <a:r>
              <a:rPr lang="hi-IN" dirty="0" smtClean="0"/>
              <a:t>श्रीमती – अंजना माझी द्वारा प्रस्तुत </a:t>
            </a:r>
            <a:endParaRPr lang="en-US" dirty="0"/>
          </a:p>
        </p:txBody>
      </p:sp>
      <p:pic>
        <p:nvPicPr>
          <p:cNvPr id="7" name="one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733800" y="4495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216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9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24001"/>
            <a:ext cx="7772400" cy="1447799"/>
          </a:xfrm>
        </p:spPr>
        <p:txBody>
          <a:bodyPr>
            <a:normAutofit fontScale="90000"/>
          </a:bodyPr>
          <a:lstStyle/>
          <a:p>
            <a:r>
              <a:rPr lang="hi-IN" dirty="0" smtClean="0"/>
              <a:t>नादान दोस्त</a:t>
            </a:r>
            <a:br>
              <a:rPr lang="hi-IN" dirty="0" smtClean="0"/>
            </a:br>
            <a:r>
              <a:rPr lang="hi-IN" dirty="0" smtClean="0"/>
              <a:t>पाठ परिचय 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i-IN" dirty="0" smtClean="0"/>
          </a:p>
          <a:p>
            <a:r>
              <a:rPr lang="hi-IN" dirty="0" smtClean="0"/>
              <a:t>लेखक – मुंशी प्रेमचंद </a:t>
            </a:r>
            <a:endParaRPr lang="en-US" dirty="0"/>
          </a:p>
        </p:txBody>
      </p:sp>
      <p:pic>
        <p:nvPicPr>
          <p:cNvPr id="5" name="61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00400" y="3962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855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78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1162"/>
          </a:xfrm>
        </p:spPr>
        <p:txBody>
          <a:bodyPr>
            <a:normAutofit fontScale="90000"/>
          </a:bodyPr>
          <a:lstStyle/>
          <a:p>
            <a:r>
              <a:rPr lang="hi-IN" dirty="0" smtClean="0"/>
              <a:t>लेखक परिचय 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537" y="1981200"/>
            <a:ext cx="2481263" cy="3124200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71800" y="990600"/>
            <a:ext cx="5715000" cy="5135563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hi-IN" sz="2200" dirty="0" smtClean="0"/>
              <a:t>प्रेमचंद का जन्म 31जुलाई सन् 1880 को बनारस शहर से चार मील दूर लमही गाँव में हुआ था | इनके पिता का नाम अजायब  राय था और वह डाकखाने में मामूली नौकर के तौर पर काम करते थे | तेरह वर्ष की उम्र उन्होने लिखना शुरू किया , शुरू में इन्होने कुछ नाटक लिखे फिर बाद में उर्दू में उपन्यास लिखना आरम्भ किया | तेरह वर्ष की उम्र सन् 1894 में ‘ होनहार बिरवान के होत चिकने पात” नामक नाटक लिखा और उसी समय “रूठी रानी” नामक दूसरा उपन्यास भी लिखा | प्रेमचंद उच्चकोटि  के मानव थे | आडम्बर और दिखावे से वह दूर रहते थे | उनका जीवन निर्धनता में बीता | यह एक आदर्शवादी और यथार्थोंमुखी लेखक थे | इन्होने लोगों को </a:t>
            </a:r>
            <a:r>
              <a:rPr lang="hi-IN" sz="2200" dirty="0"/>
              <a:t>तिल</a:t>
            </a:r>
            <a:r>
              <a:rPr lang="hi-IN" sz="2200" dirty="0" smtClean="0"/>
              <a:t>स्मी और जासूसी दुनिया से बाहर निकाला | यह  उपन्यास सम्राट माने जाते हैं | इनके लेखन के बाद हिंदी साहित्य में एक नए  युग का नामकरण हुआ  , प्रेमचंद युग |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6" name="6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00200" y="685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351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12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457200"/>
            <a:ext cx="3352800" cy="3267075"/>
          </a:xfrm>
        </p:spPr>
      </p:pic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0"/>
            <a:ext cx="5029200" cy="6553200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3810000"/>
            <a:ext cx="3733799" cy="2590800"/>
          </a:xfrm>
          <a:prstGeom prst="rect">
            <a:avLst/>
          </a:prstGeom>
        </p:spPr>
      </p:pic>
      <p:pic>
        <p:nvPicPr>
          <p:cNvPr id="3" name="63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572000" y="576430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698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51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/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3124200"/>
            <a:ext cx="2731294" cy="2667000"/>
          </a:xfrm>
        </p:spPr>
      </p:pic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578417"/>
            <a:ext cx="4800600" cy="5829301"/>
          </a:xfr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762000"/>
            <a:ext cx="2743200" cy="2362200"/>
          </a:xfrm>
          <a:prstGeom prst="rect">
            <a:avLst/>
          </a:prstGeom>
        </p:spPr>
      </p:pic>
      <p:pic>
        <p:nvPicPr>
          <p:cNvPr id="3" name="64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638800" y="5562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401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7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269875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2"/>
          </p:nvPr>
        </p:nvSpPr>
        <p:spPr>
          <a:xfrm>
            <a:off x="457201" y="2971800"/>
            <a:ext cx="3047999" cy="3154363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1"/>
            <a:ext cx="5257800" cy="6553200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87325"/>
            <a:ext cx="2895600" cy="13366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524000"/>
            <a:ext cx="2971800" cy="14478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857500"/>
            <a:ext cx="3048000" cy="17145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572000"/>
            <a:ext cx="3048000" cy="1600200"/>
          </a:xfrm>
          <a:prstGeom prst="rect">
            <a:avLst/>
          </a:prstGeom>
        </p:spPr>
      </p:pic>
      <p:pic>
        <p:nvPicPr>
          <p:cNvPr id="3" name="last module -1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666836" y="5867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969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67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spect">
  <a:themeElements>
    <a:clrScheme name="Aspec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Aspect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143</TotalTime>
  <Words>180</Words>
  <Application>Microsoft Office PowerPoint</Application>
  <PresentationFormat>On-screen Show (4:3)</PresentationFormat>
  <Paragraphs>7</Paragraphs>
  <Slides>6</Slides>
  <Notes>0</Notes>
  <HiddenSlides>0</HiddenSlides>
  <MMClips>6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7" baseType="lpstr">
      <vt:lpstr>Aspect</vt:lpstr>
      <vt:lpstr>कक्षा – 6 , पाठ –तीन  नादान दोस्त  भाग – एक</vt:lpstr>
      <vt:lpstr>नादान दोस्त पाठ परिचय  </vt:lpstr>
      <vt:lpstr>लेखक परिचय 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कक्षा – 6 , पाठ –तीन  नादान दोस्त  भाग – एक </dc:title>
  <dc:creator>Windows User</dc:creator>
  <cp:lastModifiedBy>Windows User</cp:lastModifiedBy>
  <cp:revision>30</cp:revision>
  <dcterms:created xsi:type="dcterms:W3CDTF">2020-04-10T13:04:47Z</dcterms:created>
  <dcterms:modified xsi:type="dcterms:W3CDTF">2020-04-10T18:45:42Z</dcterms:modified>
</cp:coreProperties>
</file>