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447800"/>
          </a:xfrm>
        </p:spPr>
        <p:txBody>
          <a:bodyPr>
            <a:normAutofit fontScale="90000"/>
          </a:bodyPr>
          <a:lstStyle/>
          <a:p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श्री हरि शंकर त्रिपाठी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    </a:t>
            </a: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टी.जी.टी.(एस.एस.) </a:t>
            </a:r>
            <a:b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</a:t>
            </a: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ए.ई.सी.एस.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मुम्बई.</a:t>
            </a:r>
            <a:b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कार्य पत्रक,</a:t>
            </a:r>
            <a:r>
              <a:rPr lang="en-US" sz="18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2/3, Module - (worksheet.2/3)</a:t>
            </a:r>
            <a:r>
              <a:rPr lang="en-US" sz="1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8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i-I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पाठ–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   </a:t>
            </a:r>
            <a:r>
              <a:rPr lang="hi-I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कामचोर</a:t>
            </a:r>
            <a:br>
              <a:rPr lang="hi-I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hi-IN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विषय – हिन्दी                                                    </a:t>
            </a:r>
            <a:r>
              <a:rPr lang="hi-IN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कक्षा आठवीं</a:t>
            </a:r>
            <a:br>
              <a:rPr lang="hi-IN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dirty="0"/>
          </a:p>
        </p:txBody>
      </p:sp>
      <p:pic>
        <p:nvPicPr>
          <p:cNvPr id="5" name="Picture 4" descr="InShot_20200722_120337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71600"/>
            <a:ext cx="8077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श्री हरि शंकर त्रिपाठी,     टी.जी.टी.(एस.एस.)                  ए.ई.सी.एस. -2,  मुम्बई. कार्य पत्रक, 2/3, Module - (worksheet.2/3)  पाठ–10    कामचोर विषय – हिन्दी                                                    कक्षा आठवीं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श्री हरि शंकर त्रिपाठी,     टी.जी.टी.(एस.एस.)                  ए.ई.सी.एस. -2,  मुम्बई. कार्य पत्रक, 2/3, Module - (worksheet.2/3)  पाठ–10    कामचोर विषय – हिन्दी                                                    कक्षा आठवीं </dc:title>
  <dc:creator>User</dc:creator>
  <cp:lastModifiedBy>User</cp:lastModifiedBy>
  <cp:revision>1</cp:revision>
  <dcterms:created xsi:type="dcterms:W3CDTF">2006-08-16T00:00:00Z</dcterms:created>
  <dcterms:modified xsi:type="dcterms:W3CDTF">2020-07-23T18:36:16Z</dcterms:modified>
</cp:coreProperties>
</file>