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ATOMIC ENERGY CENTRAL SCHOOL, NARORA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r>
              <a:rPr lang="en-IN" dirty="0" smtClean="0"/>
              <a:t>MODULE 2/2</a:t>
            </a:r>
          </a:p>
          <a:p>
            <a:r>
              <a:rPr lang="en-IN" dirty="0" smtClean="0"/>
              <a:t>BY-</a:t>
            </a:r>
            <a:endParaRPr lang="en-IN" dirty="0" smtClean="0"/>
          </a:p>
          <a:p>
            <a:r>
              <a:rPr lang="en-IN" dirty="0" err="1" smtClean="0"/>
              <a:t>Abhilasha</a:t>
            </a:r>
            <a:r>
              <a:rPr lang="en-IN" dirty="0" smtClean="0"/>
              <a:t> </a:t>
            </a:r>
            <a:r>
              <a:rPr lang="en-IN" dirty="0" err="1" smtClean="0"/>
              <a:t>Chauhan</a:t>
            </a:r>
            <a:endParaRPr lang="en-IN" dirty="0" smtClean="0"/>
          </a:p>
          <a:p>
            <a:r>
              <a:rPr lang="en-IN" dirty="0" smtClean="0"/>
              <a:t>(TGT English)</a:t>
            </a:r>
          </a:p>
          <a:p>
            <a:r>
              <a:rPr lang="en-IN" dirty="0" smtClean="0"/>
              <a:t>(Ad hoc)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904999"/>
          </a:xfrm>
        </p:spPr>
        <p:txBody>
          <a:bodyPr/>
          <a:lstStyle/>
          <a:p>
            <a:r>
              <a:rPr lang="en-IN" dirty="0" smtClean="0"/>
              <a:t>ASHOKA , THE EMPEROR WHO GAVE UP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2667000"/>
          </a:xfrm>
        </p:spPr>
        <p:txBody>
          <a:bodyPr/>
          <a:lstStyle/>
          <a:p>
            <a:r>
              <a:rPr lang="en-IN" dirty="0" smtClean="0"/>
              <a:t>MODULE 2/2</a:t>
            </a:r>
          </a:p>
          <a:p>
            <a:r>
              <a:rPr lang="en-IN" dirty="0" smtClean="0"/>
              <a:t>CLASS </a:t>
            </a:r>
            <a:r>
              <a:rPr lang="en-IN" dirty="0" smtClean="0"/>
              <a:t>6</a:t>
            </a:r>
          </a:p>
          <a:p>
            <a:r>
              <a:rPr lang="en-IN" dirty="0" smtClean="0"/>
              <a:t>HISTORY </a:t>
            </a:r>
          </a:p>
          <a:p>
            <a:r>
              <a:rPr lang="en-IN" dirty="0" smtClean="0"/>
              <a:t>CHAPTER 8</a:t>
            </a:r>
          </a:p>
          <a:p>
            <a:r>
              <a:rPr lang="en-IN" dirty="0" smtClean="0"/>
              <a:t>ASHOKA , THE EMPEROR WHO GAVE UP WAR</a:t>
            </a:r>
            <a:endParaRPr lang="en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 was the first ruler who tried to take his message to the people through inscriptions.</a:t>
            </a:r>
          </a:p>
          <a:p>
            <a:r>
              <a:rPr lang="en-IN" dirty="0" smtClean="0"/>
              <a:t>Most of his inscriptions were written in </a:t>
            </a:r>
            <a:r>
              <a:rPr lang="en-IN" dirty="0" err="1" smtClean="0"/>
              <a:t>Brahmi</a:t>
            </a:r>
            <a:r>
              <a:rPr lang="en-IN" dirty="0" smtClean="0"/>
              <a:t> script and were in </a:t>
            </a:r>
            <a:r>
              <a:rPr lang="en-IN" dirty="0" err="1" smtClean="0"/>
              <a:t>Prakrit</a:t>
            </a:r>
            <a:r>
              <a:rPr lang="en-IN" dirty="0" smtClean="0"/>
              <a:t>.</a:t>
            </a:r>
          </a:p>
          <a:p>
            <a:r>
              <a:rPr lang="en-IN" dirty="0" smtClean="0"/>
              <a:t>He also instructed his officials to read his message to those who could not read it themselves.</a:t>
            </a:r>
          </a:p>
          <a:p>
            <a:r>
              <a:rPr lang="en-IN" dirty="0" smtClean="0"/>
              <a:t>He was the only ruler in the history of the world who gave up conquest after </a:t>
            </a:r>
            <a:r>
              <a:rPr lang="en-IN" dirty="0" err="1" smtClean="0"/>
              <a:t>wnning</a:t>
            </a:r>
            <a:r>
              <a:rPr lang="en-IN" dirty="0" smtClean="0"/>
              <a:t> a war.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ASHOKA , a unique ruler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KALINGA is the ancient name of coastal Orissa.</a:t>
            </a:r>
          </a:p>
          <a:p>
            <a:r>
              <a:rPr lang="en-IN" dirty="0" smtClean="0"/>
              <a:t>ASHOKA, fought a war to conquer </a:t>
            </a:r>
            <a:r>
              <a:rPr lang="en-IN" dirty="0" err="1" smtClean="0"/>
              <a:t>kalinga</a:t>
            </a:r>
            <a:r>
              <a:rPr lang="en-IN" dirty="0" smtClean="0"/>
              <a:t>.</a:t>
            </a:r>
          </a:p>
          <a:p>
            <a:r>
              <a:rPr lang="en-IN" dirty="0" smtClean="0"/>
              <a:t>After the war he was so horrified when he saw the violence and bloodshed that he decided not to fight anymore wars. </a:t>
            </a:r>
          </a:p>
          <a:p>
            <a:r>
              <a:rPr lang="en-IN" dirty="0" smtClean="0"/>
              <a:t>That is why he decide to observe </a:t>
            </a:r>
            <a:r>
              <a:rPr lang="en-IN" dirty="0" err="1" smtClean="0"/>
              <a:t>dhamma</a:t>
            </a:r>
            <a:r>
              <a:rPr lang="en-IN" dirty="0" smtClean="0"/>
              <a:t> and to teach others about it as 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ASHOKA’S WAR IN KALINGA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DHAMMA is the </a:t>
            </a:r>
            <a:r>
              <a:rPr lang="en-IN" dirty="0" err="1" smtClean="0"/>
              <a:t>Prakrit</a:t>
            </a:r>
            <a:r>
              <a:rPr lang="en-IN" dirty="0" smtClean="0"/>
              <a:t> word for the Sanskrit word </a:t>
            </a:r>
            <a:r>
              <a:rPr lang="en-IN" dirty="0" smtClean="0">
                <a:solidFill>
                  <a:srgbClr val="FF0000"/>
                </a:solidFill>
              </a:rPr>
              <a:t>DHARMA.</a:t>
            </a:r>
          </a:p>
          <a:p>
            <a:r>
              <a:rPr lang="en-IN" dirty="0" smtClean="0"/>
              <a:t>It does not involve worship of a God or performance of a sacrifice.</a:t>
            </a:r>
          </a:p>
          <a:p>
            <a:r>
              <a:rPr lang="en-IN" dirty="0" smtClean="0"/>
              <a:t>ASHOKA  was inspired by the teachings of </a:t>
            </a:r>
            <a:r>
              <a:rPr lang="en-IN" dirty="0" err="1" smtClean="0"/>
              <a:t>buddha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WAS ASHOKA’S DHAMMA?</a:t>
            </a:r>
            <a:endParaRPr lang="en-US" dirty="0"/>
          </a:p>
        </p:txBody>
      </p:sp>
      <p:pic>
        <p:nvPicPr>
          <p:cNvPr id="4" name="Picture 3" descr="Gautam budd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038600"/>
            <a:ext cx="30480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dirty="0" smtClean="0"/>
              <a:t>People followed different religions in the empire and this sometimes led to conflict.</a:t>
            </a:r>
          </a:p>
          <a:p>
            <a:r>
              <a:rPr lang="en-IN" sz="3600" dirty="0" smtClean="0"/>
              <a:t>Animals were sacrificed.</a:t>
            </a:r>
          </a:p>
          <a:p>
            <a:r>
              <a:rPr lang="en-IN" sz="3600" dirty="0" smtClean="0"/>
              <a:t>Slaves and servants were ill treated.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PROBLEMS THAT TROUBLED HIM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 appointed officials known as DHAMMA MAHAMATTA who went from place to place teaching people about DHAMMA.</a:t>
            </a:r>
          </a:p>
          <a:p>
            <a:r>
              <a:rPr lang="en-IN" dirty="0" smtClean="0"/>
              <a:t>He also sent messengers to spread ideas about </a:t>
            </a:r>
            <a:r>
              <a:rPr lang="en-IN" dirty="0" smtClean="0">
                <a:solidFill>
                  <a:srgbClr val="FF0000"/>
                </a:solidFill>
              </a:rPr>
              <a:t>DHAMMA</a:t>
            </a:r>
            <a:r>
              <a:rPr lang="en-IN" dirty="0" smtClean="0"/>
              <a:t> to others lands such as SYRIA,EGYPT,GREECE and SRILANKA.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STEPS TAKEN BY ASHOKA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219200"/>
            <a:ext cx="5791200" cy="3840162"/>
          </a:xfrm>
        </p:spPr>
        <p:txBody>
          <a:bodyPr>
            <a:normAutofit/>
          </a:bodyPr>
          <a:lstStyle/>
          <a:p>
            <a:r>
              <a:rPr lang="en-IN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