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7BF5E1-5B57-4E48-93D1-507B8A8ECCEC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B7FB76-7B2C-4CD3-9469-FF031065A9FF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SLEEP MAKES THE BODY COMPLETE REST.</a:t>
            </a:r>
          </a:p>
          <a:p>
            <a:r>
              <a:rPr lang="en-US" dirty="0" smtClean="0"/>
              <a:t>WHILE SLEEPING WE GET DREAMS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01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THE BODY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DREAM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SINK IN TO DEEP SLEEP.</a:t>
            </a:r>
          </a:p>
          <a:p>
            <a:r>
              <a:rPr lang="en-US" dirty="0" smtClean="0"/>
              <a:t>OUR MUSCLES GET RELAX.</a:t>
            </a:r>
          </a:p>
          <a:p>
            <a:r>
              <a:rPr lang="en-US" dirty="0" smtClean="0"/>
              <a:t>OUR  HEART BEET BECOMES SLOWER.</a:t>
            </a:r>
          </a:p>
          <a:p>
            <a:r>
              <a:rPr lang="en-US" dirty="0" smtClean="0"/>
              <a:t>HEARTBEET AND BREATHING BECOME NORMAL.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SWEET AND SAD DREAMS.</a:t>
            </a:r>
          </a:p>
          <a:p>
            <a:r>
              <a:rPr lang="en-US" dirty="0" smtClean="0"/>
              <a:t>DREAMS LEAD TO SOUND SLEEP.</a:t>
            </a:r>
          </a:p>
          <a:p>
            <a:r>
              <a:rPr lang="en-US" dirty="0" smtClean="0"/>
              <a:t>DREAMS ARE NOT THE PREDICTION OF OUR FUTURE LIFE.</a:t>
            </a:r>
          </a:p>
          <a:p>
            <a:r>
              <a:rPr lang="en-US" dirty="0" smtClean="0"/>
              <a:t>WE TRY TO CONNECT THE DREAMS WITH REAL LIFE.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29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 MAY GET SCENERIES IN OUR DREAMS LIKE THIS.</a:t>
            </a:r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8165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DOCTORS ANALISE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smtClean="0"/>
              <a:t>IF WE UNDERSATND THE DREAMS WE MAY GET SOLUTIONS FOR OUR PROBLEMS.</a:t>
            </a:r>
          </a:p>
          <a:p>
            <a:r>
              <a:rPr lang="en-US" dirty="0" smtClean="0"/>
              <a:t>BUT THEY WARN THAT THE DREAMS CANNOT BE USED AS A WAY TO TELL THE FUTURE.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38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115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SLEEP</vt:lpstr>
      <vt:lpstr>PowerPoint Presentation</vt:lpstr>
      <vt:lpstr>WE MAY GET SCENERIES IN OUR DREAMS LIKE THIS.</vt:lpstr>
      <vt:lpstr>DOCTORS ANALISE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</dc:title>
  <dc:creator>Aecs</dc:creator>
  <cp:lastModifiedBy>Aecs</cp:lastModifiedBy>
  <cp:revision>4</cp:revision>
  <dcterms:created xsi:type="dcterms:W3CDTF">2020-10-09T07:11:16Z</dcterms:created>
  <dcterms:modified xsi:type="dcterms:W3CDTF">2020-10-09T07:32:14Z</dcterms:modified>
</cp:coreProperties>
</file>