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57" r:id="rId7"/>
    <p:sldId id="258" r:id="rId8"/>
    <p:sldId id="278" r:id="rId9"/>
    <p:sldId id="259" r:id="rId10"/>
    <p:sldId id="277" r:id="rId11"/>
    <p:sldId id="279" r:id="rId12"/>
    <p:sldId id="280" r:id="rId13"/>
    <p:sldId id="271" r:id="rId14"/>
    <p:sldId id="272" r:id="rId15"/>
    <p:sldId id="262" r:id="rId16"/>
    <p:sldId id="263" r:id="rId17"/>
    <p:sldId id="264" r:id="rId18"/>
    <p:sldId id="265" r:id="rId19"/>
    <p:sldId id="266" r:id="rId20"/>
    <p:sldId id="281" r:id="rId21"/>
    <p:sldId id="267" r:id="rId22"/>
    <p:sldId id="268" r:id="rId23"/>
    <p:sldId id="269" r:id="rId24"/>
    <p:sldId id="282" r:id="rId25"/>
    <p:sldId id="283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095F-5055-7148-8EBC-4E1F6F62E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3587E-FBAC-6245-81EA-60A791DB0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999B-F4E0-1140-ABB1-FD7E95667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C97-57E2-6543-BB17-E51D0771703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4C8C6-9505-6849-9664-33996A04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FDF64-7E99-0645-BB6C-8D69C839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E17-8E32-3348-A437-6F35A89C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1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39603-1376-854D-A62E-FF505DCF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B0B7DB-2C84-3845-96DA-8CD69E6AD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DE09C-C947-0743-9B92-9E608BDE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C97-57E2-6543-BB17-E51D0771703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D98B4-8D1A-8242-A9D8-CB285FFF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E785F-8396-5F40-BFA2-F0618C39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E17-8E32-3348-A437-6F35A89C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4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83D711-D1A1-C343-9D56-084C67AF0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3CD77-C02B-394C-A607-F0EABC056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66AE7-C07A-9C40-927A-4162498C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C97-57E2-6543-BB17-E51D0771703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1B4CA-76B8-774D-A835-30F3FD29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8CC18-1B15-BC47-B132-7CB4E431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E17-8E32-3348-A437-6F35A89C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6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0D6E-F9C1-B14E-B346-01601B29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66B43-555D-AC44-9127-E6C834E44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3CDC2-98FA-7646-9EE0-3BA9C04B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C97-57E2-6543-BB17-E51D0771703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19CE5-F882-AD44-B6CF-58FD28043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018D1-E914-BE4E-8AE6-0DEEA762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E17-8E32-3348-A437-6F35A89C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8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445F-A916-DC41-8D18-29A3B745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10B4D-F087-F849-9833-DEBC9A2E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4F65F-B332-1F40-B941-FAC9DCEF8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C97-57E2-6543-BB17-E51D0771703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2A1BF-2551-C848-A4E0-6BA8D508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91797-3CB8-9B4A-974A-BBCDC111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E17-8E32-3348-A437-6F35A89C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CDCA2-BF06-F442-85CD-8C91A4EFE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BB08D-90D8-5C40-9B43-741E6654F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E244E-BE7A-D143-A88D-4E9B89229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B4EA7-9F39-714E-8D4A-F727EE4C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C97-57E2-6543-BB17-E51D0771703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91B05-AE87-784B-9184-6AB13517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E10B2-4334-0648-9BAB-4D8B0D6C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E17-8E32-3348-A437-6F35A89C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4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F9F41-A529-A340-BEDA-E341EF525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DCAEE-4025-934B-95F7-633547D46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50BCC-4A97-D149-95EB-E19F44FF8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5DB9AE-4CA1-DE4B-8411-BCCE80791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913172-777B-6449-9464-44FD5E9CC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9C4D2-48DC-B349-B4D0-6B3E4F60B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C97-57E2-6543-BB17-E51D0771703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668967-3574-D345-A468-1B074CF1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0A1985-DF2C-DC45-AF71-6D1906E1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E17-8E32-3348-A437-6F35A89C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1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AAC28-8280-E74B-B853-7EF336C44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74F5C-2737-A040-9015-3B03D742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C97-57E2-6543-BB17-E51D0771703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B5ADE-826D-0743-9193-66C7EBB4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0E463-68B4-324E-A5CE-A219041C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E17-8E32-3348-A437-6F35A89C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CF4F53-F2A1-6946-8B40-10F1BA9E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C97-57E2-6543-BB17-E51D0771703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F173F-D9A4-F049-9A33-B8AD21FF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9A2E5-B6AC-3342-AE0F-3A5C3382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E17-8E32-3348-A437-6F35A89C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5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A5CA-86B9-794F-9943-751ED982D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338A1-E7D7-5E42-BCED-2224218DB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84DAC-B200-E443-9CD9-F9CD5DAFA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C96BC-4D89-DF48-B97A-81227DC8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C97-57E2-6543-BB17-E51D0771703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D5420-A89F-C04B-8EF0-F20523F5B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AEF5F-FA51-C543-8C89-6018E6F7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E17-8E32-3348-A437-6F35A89C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2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5B572-9875-E449-A83E-058FBE79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683EAE-38AE-4E41-B28D-6DD7E2C01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9A917-556E-6C48-B2CB-DE798022C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CD55D-7163-8542-B3D0-691F32B27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C97-57E2-6543-BB17-E51D0771703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425BB-9CAE-7F41-9578-2594404B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E96EF-C776-0841-ADF5-A9716003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1E17-8E32-3348-A437-6F35A89C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7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6A482C-ABDE-FE4C-8748-DB73A9389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F21CA-5D61-C149-964B-BA49B28A1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4D1D6-2BB2-E348-B4A7-8D8DA8B27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F9C97-57E2-6543-BB17-E51D0771703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AE898-4B07-7A4D-9644-9EF65D175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8B879-FCE3-7447-B383-09FF77E40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21E17-8E32-3348-A437-6F35A89C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1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5DE3-A8D9-9C41-B978-7A9CD75A65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/>
              <a:t>Reproduction in flowering plants</a:t>
            </a:r>
            <a:br>
              <a:rPr lang="en-IN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44056-5EC7-6C4E-84FF-A47F12E34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4193036"/>
            <a:ext cx="5928930" cy="2387600"/>
          </a:xfrm>
        </p:spPr>
        <p:txBody>
          <a:bodyPr>
            <a:normAutofit/>
          </a:bodyPr>
          <a:lstStyle/>
          <a:p>
            <a:r>
              <a:rPr lang="en-IN"/>
              <a:t>Subject science</a:t>
            </a:r>
          </a:p>
          <a:p>
            <a:r>
              <a:rPr lang="en-IN"/>
              <a:t>Class VII</a:t>
            </a:r>
          </a:p>
          <a:p>
            <a:r>
              <a:rPr lang="en-IN"/>
              <a:t>Part 3</a:t>
            </a:r>
          </a:p>
          <a:p>
            <a:r>
              <a:rPr lang="en-IN"/>
              <a:t>Presented by shubhra TGT biology</a:t>
            </a:r>
          </a:p>
          <a:p>
            <a:r>
              <a:rPr lang="en-IN"/>
              <a:t>AECS Narwapahar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9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AA12-E491-EF4E-8455-293DD5F2C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F0A8FE-8BCA-F546-81C2-35CD9A2E2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55657" cy="6858000"/>
          </a:xfrm>
        </p:spPr>
      </p:pic>
    </p:spTree>
    <p:extLst>
      <p:ext uri="{BB962C8B-B14F-4D97-AF65-F5344CB8AC3E}">
        <p14:creationId xmlns:p14="http://schemas.microsoft.com/office/powerpoint/2010/main" val="384202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39C72-FE15-EB47-89BE-5DF4A9AE6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BF01029-B2B4-A647-822A-A44460D3B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29632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035B-595C-294F-81E0-76788E5D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0AC5610-A569-3A40-A7AF-AA3968E12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3572"/>
          </a:xfrm>
        </p:spPr>
      </p:pic>
    </p:spTree>
    <p:extLst>
      <p:ext uri="{BB962C8B-B14F-4D97-AF65-F5344CB8AC3E}">
        <p14:creationId xmlns:p14="http://schemas.microsoft.com/office/powerpoint/2010/main" val="171789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80376-3EB3-2344-81B5-FE15CB0C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ADAD430-9C6C-9A49-83F6-DE0F6DAC2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7845" cy="6858000"/>
          </a:xfrm>
        </p:spPr>
      </p:pic>
    </p:spTree>
    <p:extLst>
      <p:ext uri="{BB962C8B-B14F-4D97-AF65-F5344CB8AC3E}">
        <p14:creationId xmlns:p14="http://schemas.microsoft.com/office/powerpoint/2010/main" val="472758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5DCF7-4936-7046-8594-11D827BE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61A376-9E1E-FF4B-825D-3F255161A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66065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5FEC-3956-C44C-A07C-48B0FA29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10524C-1C2F-F64B-8F39-D35103551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16093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DBAB-DD7A-3C41-B8D6-CCD61E1B7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2BAAA9A-10AF-7C41-AEBE-A12968747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36734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6F46E-015F-CE40-9274-E769D4AF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1BDD10-0D80-904F-A84F-1224EE191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21" y="0"/>
            <a:ext cx="11948160" cy="6858000"/>
          </a:xfrm>
        </p:spPr>
      </p:pic>
    </p:spTree>
    <p:extLst>
      <p:ext uri="{BB962C8B-B14F-4D97-AF65-F5344CB8AC3E}">
        <p14:creationId xmlns:p14="http://schemas.microsoft.com/office/powerpoint/2010/main" val="2589495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CFBC1-11A3-074F-A668-A8B988E8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59B4C6-DCF1-F34C-BEE3-FD0BC2DA5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21" y="0"/>
            <a:ext cx="12302021" cy="6858000"/>
          </a:xfrm>
        </p:spPr>
      </p:pic>
    </p:spTree>
    <p:extLst>
      <p:ext uri="{BB962C8B-B14F-4D97-AF65-F5344CB8AC3E}">
        <p14:creationId xmlns:p14="http://schemas.microsoft.com/office/powerpoint/2010/main" val="3912147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0CEF-B629-AB48-9A13-679B7904F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4BA0748-C8D5-074F-B10B-5B9024987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766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A2AFC-A799-564C-AED9-790E95BC5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569" y="316693"/>
            <a:ext cx="10515600" cy="1325563"/>
          </a:xfrm>
        </p:spPr>
        <p:txBody>
          <a:bodyPr/>
          <a:lstStyle/>
          <a:p>
            <a:r>
              <a:rPr lang="en-IN"/>
              <a:t>                 Parts of a flower </a:t>
            </a:r>
            <a:br>
              <a:rPr lang="en-IN"/>
            </a:b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254335F-2DB1-6A46-9AA8-0110BADA6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225" y="1825625"/>
            <a:ext cx="6235518" cy="4849006"/>
          </a:xfrm>
        </p:spPr>
      </p:pic>
    </p:spTree>
    <p:extLst>
      <p:ext uri="{BB962C8B-B14F-4D97-AF65-F5344CB8AC3E}">
        <p14:creationId xmlns:p14="http://schemas.microsoft.com/office/powerpoint/2010/main" val="2467515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7513-2804-3F4F-BF9A-624AE563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                Fertilization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1AEEF64-6FB9-0647-B8A8-DDA140DA6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2" y="1430278"/>
            <a:ext cx="11923058" cy="5427721"/>
          </a:xfrm>
        </p:spPr>
      </p:pic>
    </p:spTree>
    <p:extLst>
      <p:ext uri="{BB962C8B-B14F-4D97-AF65-F5344CB8AC3E}">
        <p14:creationId xmlns:p14="http://schemas.microsoft.com/office/powerpoint/2010/main" val="3657988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A4E22-109B-8D43-A1F2-5EE619FF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9DF29C-BD3D-9947-947D-53DD49E23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5410" cy="6858000"/>
          </a:xfrm>
        </p:spPr>
      </p:pic>
    </p:spTree>
    <p:extLst>
      <p:ext uri="{BB962C8B-B14F-4D97-AF65-F5344CB8AC3E}">
        <p14:creationId xmlns:p14="http://schemas.microsoft.com/office/powerpoint/2010/main" val="1541533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AD83-A999-5B48-821F-E368C235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4FEB219-D547-4E47-83D8-8862AC05B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71024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9D61-8725-F54D-8774-CE044AF4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DD6D4B-029B-A44F-A362-90FCF60D4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53" cy="6858000"/>
          </a:xfrm>
        </p:spPr>
      </p:pic>
    </p:spTree>
    <p:extLst>
      <p:ext uri="{BB962C8B-B14F-4D97-AF65-F5344CB8AC3E}">
        <p14:creationId xmlns:p14="http://schemas.microsoft.com/office/powerpoint/2010/main" val="3239687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C64EE-1972-B846-9078-83428EC1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0C53DE9-B2E7-1C4C-9FD0-D635ABBC7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091930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4A2E-F0DE-2445-A65D-AB261EDC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04807A-040F-FB48-B290-421A378A1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65678" cy="6858000"/>
          </a:xfrm>
        </p:spPr>
      </p:pic>
    </p:spTree>
    <p:extLst>
      <p:ext uri="{BB962C8B-B14F-4D97-AF65-F5344CB8AC3E}">
        <p14:creationId xmlns:p14="http://schemas.microsoft.com/office/powerpoint/2010/main" val="2233006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C530-6FA7-D04D-BBC4-4A21A861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i="1">
                <a:solidFill>
                  <a:srgbClr val="C00000"/>
                </a:solidFill>
              </a:rPr>
              <a:t>                  Thank you</a:t>
            </a:r>
            <a:endParaRPr lang="en-US" sz="5400" b="1" i="1">
              <a:solidFill>
                <a:srgbClr val="C0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3C3C6F5-8796-164A-8C86-AA502FAA8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22" y="1581132"/>
            <a:ext cx="8337177" cy="5032375"/>
          </a:xfrm>
        </p:spPr>
      </p:pic>
    </p:spTree>
    <p:extLst>
      <p:ext uri="{BB962C8B-B14F-4D97-AF65-F5344CB8AC3E}">
        <p14:creationId xmlns:p14="http://schemas.microsoft.com/office/powerpoint/2010/main" val="2672768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79BE-B037-724B-A443-DB7FFF31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2D7C13-04CF-F841-8271-28290D395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5192"/>
          </a:xfrm>
        </p:spPr>
      </p:pic>
    </p:spTree>
    <p:extLst>
      <p:ext uri="{BB962C8B-B14F-4D97-AF65-F5344CB8AC3E}">
        <p14:creationId xmlns:p14="http://schemas.microsoft.com/office/powerpoint/2010/main" val="297853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1903D-B9BC-8242-B893-7E767E9D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E09AD1-7E4E-5A46-95DF-AE7CD3467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10"/>
            <a:ext cx="12191999" cy="6747979"/>
          </a:xfrm>
        </p:spPr>
      </p:pic>
    </p:spTree>
    <p:extLst>
      <p:ext uri="{BB962C8B-B14F-4D97-AF65-F5344CB8AC3E}">
        <p14:creationId xmlns:p14="http://schemas.microsoft.com/office/powerpoint/2010/main" val="155545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0455-C358-6D49-88D1-4F4DD1E6F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57EEE8B-73B1-E945-9379-E44E85BFC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1352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877B2-D59F-B14B-A84A-6851E12AF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7628F98-4433-7E48-B2BB-89615331D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21" y="0"/>
            <a:ext cx="12302021" cy="6772428"/>
          </a:xfrm>
        </p:spPr>
      </p:pic>
    </p:spTree>
    <p:extLst>
      <p:ext uri="{BB962C8B-B14F-4D97-AF65-F5344CB8AC3E}">
        <p14:creationId xmlns:p14="http://schemas.microsoft.com/office/powerpoint/2010/main" val="6338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574B3-D704-0042-8CE6-64EE29AD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6E5ED0-7943-9349-81DA-E1A259B2C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5564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B4FEE-A7ED-D64F-98A0-31BA99B9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970" y="845578"/>
            <a:ext cx="8892581" cy="845110"/>
          </a:xfrm>
        </p:spPr>
        <p:txBody>
          <a:bodyPr/>
          <a:lstStyle/>
          <a:p>
            <a:r>
              <a:rPr lang="en-IN"/>
              <a:t>Corn                         Cucumber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9F4ABF0-FAB7-864F-888A-578622C8A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690688"/>
            <a:ext cx="11353800" cy="4980687"/>
          </a:xfrm>
        </p:spPr>
      </p:pic>
    </p:spTree>
    <p:extLst>
      <p:ext uri="{BB962C8B-B14F-4D97-AF65-F5344CB8AC3E}">
        <p14:creationId xmlns:p14="http://schemas.microsoft.com/office/powerpoint/2010/main" val="59260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A81F-A1BB-C245-B5A7-805E22F1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74B78DA-63C9-534D-A6EB-D8D12DA6F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10111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Reproduction in flowering plants </vt:lpstr>
      <vt:lpstr>                 Parts of a flower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Corn                         Cucumber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Fertilization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Energy Central  School Narwapahar</dc:title>
  <dc:creator>917779915722</dc:creator>
  <cp:lastModifiedBy>917779915722</cp:lastModifiedBy>
  <cp:revision>12</cp:revision>
  <dcterms:created xsi:type="dcterms:W3CDTF">2020-10-04T08:24:53Z</dcterms:created>
  <dcterms:modified xsi:type="dcterms:W3CDTF">2020-10-12T20:06:44Z</dcterms:modified>
</cp:coreProperties>
</file>