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8" r:id="rId4"/>
    <p:sldId id="260" r:id="rId5"/>
    <p:sldId id="270" r:id="rId6"/>
    <p:sldId id="261" r:id="rId7"/>
    <p:sldId id="262" r:id="rId8"/>
    <p:sldId id="271" r:id="rId9"/>
    <p:sldId id="272" r:id="rId10"/>
    <p:sldId id="273" r:id="rId11"/>
    <p:sldId id="274" r:id="rId12"/>
    <p:sldId id="263" r:id="rId13"/>
    <p:sldId id="264" r:id="rId14"/>
    <p:sldId id="265" r:id="rId15"/>
    <p:sldId id="275" r:id="rId16"/>
    <p:sldId id="266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C0091-38FC-B74E-8AF2-D2E20FA1C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2E1D9B-9477-B842-995E-6C044D29B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7F99-E3D4-B94F-862A-7798C0DA0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B1FE-39A8-6048-B0B3-651B11C5D59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6DFE5-8CF8-5D42-B8A1-7372AE6E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A1897-6F9E-7B41-9118-58B1835B6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C04-C6D2-1045-942F-7E0330AE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03E1-EB44-794D-A372-DE48C9472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D47172-6692-3E41-97C8-21F923987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F81E0-29E3-4E45-A40D-CAA371EC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B1FE-39A8-6048-B0B3-651B11C5D59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F37EC-A614-8646-95BA-00BF81F29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7CE7-8CF3-D241-88D6-0F893363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C04-C6D2-1045-942F-7E0330AE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5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191EF5-958F-4948-B28F-97E04FA09B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AAFFC-3036-5147-A0EC-8D80D40B5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E4805-8B20-9F4E-A1F5-B2EACBFB4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B1FE-39A8-6048-B0B3-651B11C5D59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053AA-D9D2-924F-B614-1DCCCA57B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674FC-E4F6-7043-B3B5-8B98A9D6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C04-C6D2-1045-942F-7E0330AE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5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1D4BC-5366-C742-A96E-7D2F6049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D200F-AD8F-3E44-9552-F76CE32C8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C165C-A539-E740-BC86-9170A0658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B1FE-39A8-6048-B0B3-651B11C5D59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A8269-9F46-6F40-B97F-2269AD52C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CC895-E629-F642-96E8-4AB56318B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C04-C6D2-1045-942F-7E0330AE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7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DE564-19DE-E445-9E96-4DE64282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D08B6-66DE-6943-837A-B2F621124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6DEEC-9935-F646-AFC6-E9883A7EC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B1FE-39A8-6048-B0B3-651B11C5D59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07AFB-B24D-8242-822B-A54BC60DD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32622-0E78-0748-B9D6-796160216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C04-C6D2-1045-942F-7E0330AE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0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6D32B-AFF9-F540-86EF-CE5066844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354CF-25EC-8343-85A9-4B7618FB0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B5156-94EC-5242-BFE5-1BE589F43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EBC18-EC82-1E47-84E2-FA054293D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B1FE-39A8-6048-B0B3-651B11C5D59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91FDC-85B5-4346-90A1-99AF0D55B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9D01F-3426-D643-814D-9BCC8695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C04-C6D2-1045-942F-7E0330AE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6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FC68B-4592-FA49-AD8E-90F157C0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FE47C-2480-1D4B-BD20-A08C0FCB6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B631-B5E3-744B-AEED-4C2B9E4F9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0A889-F828-3D40-9DF5-657BA5C63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8EE21A-59EA-DD43-B1EA-779447E05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E40D6C-D931-FA47-A4C3-C1B3DEE5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B1FE-39A8-6048-B0B3-651B11C5D59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40AE66-8D45-E442-A149-43FA4619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B490C-DF85-7948-8E7B-823F68D7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C04-C6D2-1045-942F-7E0330AE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8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B975-61A9-7443-9C2F-DC8EE3730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1FE9D-53EE-814F-AAB6-D9CCF674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B1FE-39A8-6048-B0B3-651B11C5D59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AB299-C51B-6943-80F0-B84F6A457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CDBA5-BA17-7946-BC30-4F26E26BA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C04-C6D2-1045-942F-7E0330AE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9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49478A-81BE-CD47-8E32-130D5383F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B1FE-39A8-6048-B0B3-651B11C5D59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0B449-AF00-4445-B1B9-176FF5DE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A3757-5ABD-324A-A2C4-BDF2B91D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C04-C6D2-1045-942F-7E0330AE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6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5A9A-D625-B04F-82A8-3E0FC10FD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9C70E-07C6-BB42-9205-60B1964D7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ECC5E-D5D3-3843-9BC6-60CC2B6E6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E6A46-2B69-D947-9012-59E3A23B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B1FE-39A8-6048-B0B3-651B11C5D59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9B93C-73C6-B44C-A563-CC6205411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AF90C-0D29-5643-BB6B-0764E056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C04-C6D2-1045-942F-7E0330AE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5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3FCF6-89F1-BC43-978C-4ABB817D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FB1EAE-2630-5F4E-80D8-013E4CE241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64296-5E17-374A-B80E-50DD7A4A3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100B0-4C7E-E74A-956C-4BD3FA34C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B1FE-39A8-6048-B0B3-651B11C5D59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2B8B3-6B2D-3143-A1D6-56EDFB65C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5B8CF-AE74-CB4E-ADB9-BBEF6300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C04-C6D2-1045-942F-7E0330AE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3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E55A1-A623-F94C-9AB3-EAFD3B7C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E16C7-2199-1549-B431-4CD1F5E5E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2DD8D-FC26-5747-A773-650E2F2D6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6B1FE-39A8-6048-B0B3-651B11C5D59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7B0A8-F04F-8E47-BA1F-3209BBC17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A103B-5430-7749-AAD1-53B0825C7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8CC04-C6D2-1045-942F-7E0330AE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1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D8A6-895E-E34F-A6E8-9E538CEB4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479" y="537264"/>
            <a:ext cx="8609378" cy="1507784"/>
          </a:xfrm>
        </p:spPr>
        <p:txBody>
          <a:bodyPr>
            <a:normAutofit/>
          </a:bodyPr>
          <a:lstStyle/>
          <a:p>
            <a:r>
              <a:rPr lang="en-IN"/>
              <a:t>Reproduction in flowering plants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57A60-78A6-4045-BF23-9073F3669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90" y="2995026"/>
            <a:ext cx="6515713" cy="3010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/>
              <a:t>Subject science </a:t>
            </a:r>
          </a:p>
          <a:p>
            <a:pPr marL="0" indent="0">
              <a:buNone/>
            </a:pPr>
            <a:r>
              <a:rPr lang="en-IN"/>
              <a:t>Class 7</a:t>
            </a:r>
          </a:p>
          <a:p>
            <a:pPr marL="0" indent="0">
              <a:buNone/>
            </a:pPr>
            <a:r>
              <a:rPr lang="en-IN"/>
              <a:t> Part 2</a:t>
            </a:r>
          </a:p>
          <a:p>
            <a:pPr marL="0" indent="0">
              <a:buNone/>
            </a:pPr>
            <a:r>
              <a:rPr lang="en-IN"/>
              <a:t>Presented by Shubhra (TGT biology) </a:t>
            </a:r>
          </a:p>
          <a:p>
            <a:pPr marL="0" indent="0">
              <a:buNone/>
            </a:pPr>
            <a:r>
              <a:rPr lang="en-IN"/>
              <a:t>            AECS Narwapahar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2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16A44-9F54-E645-93F8-E00DE4A90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164A6EC-53BE-5446-8958-194F599C4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8996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FD6CE-A44F-1947-9BDA-16A3E15F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FCFBB9B-4E91-3E41-8964-B58F864C7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858252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72933-A6C3-584A-BDB0-24108B278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6141B54-D3CE-274F-AE02-13021BBE8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24594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6CBE0-8C36-DB4C-96D7-FF148293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AF0CC4C-0D16-9545-B325-859957782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62584" cy="6858000"/>
          </a:xfrm>
        </p:spPr>
      </p:pic>
    </p:spTree>
    <p:extLst>
      <p:ext uri="{BB962C8B-B14F-4D97-AF65-F5344CB8AC3E}">
        <p14:creationId xmlns:p14="http://schemas.microsoft.com/office/powerpoint/2010/main" val="580552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C0536-3C6C-F241-8004-CD06320CE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77879C7-FA3E-3642-9C7C-12FAAFAB8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75267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283C6-9103-2A4D-BD9C-B1F84A1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BFE42DA-CC52-8D40-8EE7-6778D5F63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57421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C434-51BA-2E47-8BAB-DAC32158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50C6D71-46E5-6046-AE89-616F1D754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46" y="0"/>
            <a:ext cx="12314246" cy="6858000"/>
          </a:xfrm>
        </p:spPr>
      </p:pic>
    </p:spTree>
    <p:extLst>
      <p:ext uri="{BB962C8B-B14F-4D97-AF65-F5344CB8AC3E}">
        <p14:creationId xmlns:p14="http://schemas.microsoft.com/office/powerpoint/2010/main" val="699976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A43A8-B64F-8648-97C3-F69281672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5ACEC11-7F9D-8647-B27E-D6A50CC35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24131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F7B3D-EA7F-4944-9291-F193E9F72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77B6EA-9C64-2745-A2A9-9D2FF2720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7" y="0"/>
            <a:ext cx="12094203" cy="6772428"/>
          </a:xfrm>
        </p:spPr>
      </p:pic>
    </p:spTree>
    <p:extLst>
      <p:ext uri="{BB962C8B-B14F-4D97-AF65-F5344CB8AC3E}">
        <p14:creationId xmlns:p14="http://schemas.microsoft.com/office/powerpoint/2010/main" val="2180051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FB50B-F875-114C-B6F7-3A6E9C12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7673836-0260-6045-A23B-9E247A986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6568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4562-E550-EC4B-B196-D2017C70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EA50222-7D1B-4A46-AC5C-F9E71E3F9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6864" cy="6858000"/>
          </a:xfrm>
        </p:spPr>
      </p:pic>
    </p:spTree>
    <p:extLst>
      <p:ext uri="{BB962C8B-B14F-4D97-AF65-F5344CB8AC3E}">
        <p14:creationId xmlns:p14="http://schemas.microsoft.com/office/powerpoint/2010/main" val="3236096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4D11B-A486-C747-BC13-074C860B0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8853BF8-A325-1C4B-A4B2-2081E953D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22" y="0"/>
            <a:ext cx="12302021" cy="6858000"/>
          </a:xfrm>
        </p:spPr>
      </p:pic>
    </p:spTree>
    <p:extLst>
      <p:ext uri="{BB962C8B-B14F-4D97-AF65-F5344CB8AC3E}">
        <p14:creationId xmlns:p14="http://schemas.microsoft.com/office/powerpoint/2010/main" val="3091231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9D7C-8A30-904D-ADB9-60A1D4EAA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65139-E05E-9847-93E0-7ABEF97F5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6600" i="1">
                <a:solidFill>
                  <a:srgbClr val="7030A0"/>
                </a:solidFill>
              </a:rPr>
              <a:t>      Thank you</a:t>
            </a:r>
            <a:endParaRPr lang="en-US" sz="6600" i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3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FA55F-F924-0C42-8486-71D84B4C7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C02E4D2-97CE-F14F-95A0-284A910F0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70799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06C71-B9BF-2F4F-8EB3-AA6EB7C9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CBC0319-49CF-A64B-94A8-BD1266B94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7456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61DA-EA1C-4648-B3E7-4F0449487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6B92F34-642B-EF4F-979E-F9D56C67E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19107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EB0F7-5983-934C-ABCD-E3ACD8858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F3714A6-0527-DB4C-B3AE-0FBDD4642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29529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9D6BF-FF93-144A-AB88-5C98A706D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A744653-63C2-594C-9A7A-BFEAD9A9B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23813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C213-922B-1A46-B28F-6D8FEC9A1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9C1B067-75CA-1941-BC09-5A87662C8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241980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2FFE3-2A1E-474C-9866-57C48162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834FE1F-B4F5-EF43-889C-6DD58C2B5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659358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Reproduction in flowering plants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917779915722</dc:creator>
  <cp:lastModifiedBy>917779915722</cp:lastModifiedBy>
  <cp:revision>11</cp:revision>
  <dcterms:created xsi:type="dcterms:W3CDTF">2020-09-24T17:27:00Z</dcterms:created>
  <dcterms:modified xsi:type="dcterms:W3CDTF">2020-10-12T20:07:33Z</dcterms:modified>
</cp:coreProperties>
</file>