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9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0091-38FC-B74E-8AF2-D2E20FA1C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E1D9B-9477-B842-995E-6C044D29B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7F99-E3D4-B94F-862A-7798C0DA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6DFE5-8CF8-5D42-B8A1-7372AE6E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1897-6F9E-7B41-9118-58B1835B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03E1-EB44-794D-A372-DE48C947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47172-6692-3E41-97C8-21F92398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81E0-29E3-4E45-A40D-CAA371EC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37EC-A614-8646-95BA-00BF81F2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7CE7-8CF3-D241-88D6-0F893363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5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91EF5-958F-4948-B28F-97E04FA09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AAFFC-3036-5147-A0EC-8D80D40B5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E4805-8B20-9F4E-A1F5-B2EACBFB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053AA-D9D2-924F-B614-1DCCCA57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674FC-E4F6-7043-B3B5-8B98A9D6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D4BC-5366-C742-A96E-7D2F6049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D200F-AD8F-3E44-9552-F76CE32C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C165C-A539-E740-BC86-9170A065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A8269-9F46-6F40-B97F-2269AD52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CC895-E629-F642-96E8-4AB56318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E564-19DE-E445-9E96-4DE64282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D08B6-66DE-6943-837A-B2F621124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6DEEC-9935-F646-AFC6-E9883A7E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07AFB-B24D-8242-822B-A54BC60D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32622-0E78-0748-B9D6-79616021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D32B-AFF9-F540-86EF-CE506684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354CF-25EC-8343-85A9-4B7618FB0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B5156-94EC-5242-BFE5-1BE589F43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EBC18-EC82-1E47-84E2-FA054293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91FDC-85B5-4346-90A1-99AF0D55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9D01F-3426-D643-814D-9BCC8695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C68B-4592-FA49-AD8E-90F157C0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FE47C-2480-1D4B-BD20-A08C0FCB6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3B631-B5E3-744B-AEED-4C2B9E4F9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0A889-F828-3D40-9DF5-657BA5C63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EE21A-59EA-DD43-B1EA-779447E05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40D6C-D931-FA47-A4C3-C1B3DEE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0AE66-8D45-E442-A149-43FA4619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B490C-DF85-7948-8E7B-823F68D7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B975-61A9-7443-9C2F-DC8EE373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1FE9D-53EE-814F-AAB6-D9CCF674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AB299-C51B-6943-80F0-B84F6A45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CDBA5-BA17-7946-BC30-4F26E26B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49478A-81BE-CD47-8E32-130D5383F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0B449-AF00-4445-B1B9-176FF5DE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A3757-5ABD-324A-A2C4-BDF2B91D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5A9A-D625-B04F-82A8-3E0FC10F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C70E-07C6-BB42-9205-60B1964D7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ECC5E-D5D3-3843-9BC6-60CC2B6E6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E6A46-2B69-D947-9012-59E3A23B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9B93C-73C6-B44C-A563-CC620541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AF90C-0D29-5643-BB6B-0764E056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FCF6-89F1-BC43-978C-4ABB817D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B1EAE-2630-5F4E-80D8-013E4CE24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4296-5E17-374A-B80E-50DD7A4A3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100B0-4C7E-E74A-956C-4BD3FA34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2B8B3-6B2D-3143-A1D6-56EDFB65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5B8CF-AE74-CB4E-ADB9-BBEF6300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E55A1-A623-F94C-9AB3-EAFD3B7C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6C7-2199-1549-B431-4CD1F5E5E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2DD8D-FC26-5747-A773-650E2F2D6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B1FE-39A8-6048-B0B3-651B11C5D595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7B0A8-F04F-8E47-BA1F-3209BBC17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A103B-5430-7749-AAD1-53B0825C7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CC04-C6D2-1045-942F-7E0330AE4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1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D8A6-895E-E34F-A6E8-9E538CEB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04" y="204279"/>
            <a:ext cx="8609378" cy="2069496"/>
          </a:xfrm>
        </p:spPr>
        <p:txBody>
          <a:bodyPr>
            <a:normAutofit/>
          </a:bodyPr>
          <a:lstStyle/>
          <a:p>
            <a:r>
              <a:rPr lang="en-IN"/>
              <a:t>Reproduction  in flowering plants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57A60-78A6-4045-BF23-9073F3669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21" y="2714172"/>
            <a:ext cx="7114716" cy="3856550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Subject science </a:t>
            </a:r>
          </a:p>
          <a:p>
            <a:pPr marL="0" indent="0">
              <a:buNone/>
            </a:pPr>
            <a:r>
              <a:rPr lang="en-IN"/>
              <a:t>Class 7 </a:t>
            </a:r>
          </a:p>
          <a:p>
            <a:pPr marL="0" indent="0">
              <a:buNone/>
            </a:pPr>
            <a:r>
              <a:rPr lang="en-IN"/>
              <a:t>Part 1 </a:t>
            </a:r>
          </a:p>
          <a:p>
            <a:pPr marL="0" indent="0">
              <a:buNone/>
            </a:pPr>
            <a:r>
              <a:rPr lang="en-IN"/>
              <a:t>Presented by shubhra (TGT biology) </a:t>
            </a:r>
          </a:p>
          <a:p>
            <a:pPr marL="0" indent="0">
              <a:buNone/>
            </a:pPr>
            <a:r>
              <a:rPr lang="en-IN"/>
              <a:t>      AECS Narwapahar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5FB9-0455-7642-9DDF-A234EF41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FFB644-FE65-C84E-AB2C-5AF3A0917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7986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0634-82E2-524B-AEA4-0740349A7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489A706-5D77-4249-872D-1AAB6E99E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5706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9BE2-2519-7A4F-AABF-85415062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C76004-A809-FB48-AB62-D9B9F295F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7756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0EC7-C158-E94A-A4BA-7BEFF49D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7B963-F7B6-8440-8FB6-2A4645CC7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6600" i="1">
                <a:solidFill>
                  <a:srgbClr val="7030A0"/>
                </a:solidFill>
              </a:rPr>
              <a:t>  Thank you</a:t>
            </a:r>
            <a:endParaRPr lang="en-US" sz="6600" i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9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4562-E550-EC4B-B196-D2017C70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A50222-7D1B-4A46-AC5C-F9E71E3F9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864" cy="6858000"/>
          </a:xfrm>
        </p:spPr>
      </p:pic>
    </p:spTree>
    <p:extLst>
      <p:ext uri="{BB962C8B-B14F-4D97-AF65-F5344CB8AC3E}">
        <p14:creationId xmlns:p14="http://schemas.microsoft.com/office/powerpoint/2010/main" val="323609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FA55F-F924-0C42-8486-71D84B4C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02E4D2-97CE-F14F-95A0-284A910F0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079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9BC0-2BEC-1841-8B46-D730DFB3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FA3C8B-BEC2-C242-A3AB-76B07F5BC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815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6A90-3D5D-6145-9604-9CFFED2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323374-6EBB-2D4A-B9F3-A552A7271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05446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F009-1BB0-5A4C-9FF5-96939DA2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1153AD-54A6-DF4B-B0AB-63240B81D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5095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5519-5AB3-6B49-8211-4650DE93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010E8C-DBC1-D545-925E-D51EC8A20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530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D695-E165-4046-B887-F23B9D5C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8D2370-5031-B849-82A4-C523DB946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5754"/>
          </a:xfrm>
        </p:spPr>
      </p:pic>
    </p:spTree>
    <p:extLst>
      <p:ext uri="{BB962C8B-B14F-4D97-AF65-F5344CB8AC3E}">
        <p14:creationId xmlns:p14="http://schemas.microsoft.com/office/powerpoint/2010/main" val="124467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E77E-ED1D-5945-9F1A-58109D73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8D094C-BA18-454A-AA5C-7F100CC39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627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Reproduction  in flowering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917779915722</dc:creator>
  <cp:lastModifiedBy>917779915722</cp:lastModifiedBy>
  <cp:revision>8</cp:revision>
  <dcterms:created xsi:type="dcterms:W3CDTF">2020-09-24T17:27:00Z</dcterms:created>
  <dcterms:modified xsi:type="dcterms:W3CDTF">2020-10-13T05:32:35Z</dcterms:modified>
</cp:coreProperties>
</file>