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4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45" autoAdjust="0"/>
    <p:restoredTop sz="94720" autoAdjust="0"/>
  </p:normalViewPr>
  <p:slideViewPr>
    <p:cSldViewPr>
      <p:cViewPr>
        <p:scale>
          <a:sx n="78" d="100"/>
          <a:sy n="78" d="100"/>
        </p:scale>
        <p:origin x="-1158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B5A8-8C18-4865-B9B4-461327E10ED5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7DDA-8104-46E6-85C4-28E7ADC3F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B5A8-8C18-4865-B9B4-461327E10ED5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7DDA-8104-46E6-85C4-28E7ADC3F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B5A8-8C18-4865-B9B4-461327E10ED5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7DDA-8104-46E6-85C4-28E7ADC3F28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B5A8-8C18-4865-B9B4-461327E10ED5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7DDA-8104-46E6-85C4-28E7ADC3F2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B5A8-8C18-4865-B9B4-461327E10ED5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7DDA-8104-46E6-85C4-28E7ADC3F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B5A8-8C18-4865-B9B4-461327E10ED5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7DDA-8104-46E6-85C4-28E7ADC3F2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B5A8-8C18-4865-B9B4-461327E10ED5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7DDA-8104-46E6-85C4-28E7ADC3F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B5A8-8C18-4865-B9B4-461327E10ED5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7DDA-8104-46E6-85C4-28E7ADC3F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B5A8-8C18-4865-B9B4-461327E10ED5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7DDA-8104-46E6-85C4-28E7ADC3F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B5A8-8C18-4865-B9B4-461327E10ED5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7DDA-8104-46E6-85C4-28E7ADC3F2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B5A8-8C18-4865-B9B4-461327E10ED5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7DDA-8104-46E6-85C4-28E7ADC3F2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98DB5A8-8C18-4865-B9B4-461327E10ED5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46B7DDA-8104-46E6-85C4-28E7ADC3F2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/>
        </p:nvSpPr>
        <p:spPr>
          <a:xfrm>
            <a:off x="-2382748" y="1142164"/>
            <a:ext cx="13909496" cy="32013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smtClean="0">
                <a:solidFill>
                  <a:schemeClr val="accent5"/>
                </a:solidFill>
              </a:rPr>
              <a:t>ATOMIC ENERGY EDUCATION SOCIETY</a:t>
            </a:r>
          </a:p>
          <a:p>
            <a:endParaRPr lang="en-US" sz="2600" b="1" dirty="0"/>
          </a:p>
          <a:p>
            <a:endParaRPr lang="en-US" sz="2600" b="1" dirty="0" smtClean="0"/>
          </a:p>
          <a:p>
            <a:r>
              <a:rPr lang="en-US" sz="2600" b="1" dirty="0" smtClean="0"/>
              <a:t>Book : Social and Political Life-II</a:t>
            </a:r>
          </a:p>
          <a:p>
            <a:r>
              <a:rPr lang="en-US" sz="2600" b="1" dirty="0" smtClean="0"/>
              <a:t>Class -7</a:t>
            </a:r>
          </a:p>
          <a:p>
            <a:r>
              <a:rPr lang="en-US" sz="2600" b="1" dirty="0" smtClean="0"/>
              <a:t>Sub : Social Science (Civics)</a:t>
            </a:r>
            <a:endParaRPr lang="en-US" sz="2600" b="1" dirty="0"/>
          </a:p>
          <a:p>
            <a:r>
              <a:rPr lang="en-US" sz="2600" b="1" dirty="0" smtClean="0"/>
              <a:t>Chapter -6</a:t>
            </a:r>
          </a:p>
          <a:p>
            <a:r>
              <a:rPr lang="en-US" sz="2600" b="1" dirty="0" smtClean="0"/>
              <a:t>(Understanding Media)</a:t>
            </a:r>
          </a:p>
          <a:p>
            <a:endParaRPr lang="en-US" sz="3600" b="1" dirty="0" smtClean="0"/>
          </a:p>
        </p:txBody>
      </p:sp>
      <p:sp>
        <p:nvSpPr>
          <p:cNvPr id="7" name="TextBox 5"/>
          <p:cNvSpPr txBox="1"/>
          <p:nvPr/>
        </p:nvSpPr>
        <p:spPr>
          <a:xfrm>
            <a:off x="6402228" y="4238508"/>
            <a:ext cx="234872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Prepared by : </a:t>
            </a:r>
          </a:p>
          <a:p>
            <a:pPr lvl="1"/>
            <a:r>
              <a:rPr lang="en-US" b="1" dirty="0" err="1" smtClean="0">
                <a:solidFill>
                  <a:schemeClr val="bg1"/>
                </a:solidFill>
              </a:rPr>
              <a:t>Mukesh</a:t>
            </a:r>
            <a:r>
              <a:rPr lang="en-US" b="1" dirty="0" smtClean="0">
                <a:solidFill>
                  <a:schemeClr val="bg1"/>
                </a:solidFill>
              </a:rPr>
              <a:t> Singh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TGT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AECS-1, </a:t>
            </a:r>
            <a:r>
              <a:rPr lang="en-US" b="1" dirty="0" err="1" smtClean="0">
                <a:solidFill>
                  <a:schemeClr val="bg1"/>
                </a:solidFill>
              </a:rPr>
              <a:t>Jaduguda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6890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u="sng" dirty="0" smtClean="0"/>
              <a:t>What does TV do to us and what can we do with TV? </a:t>
            </a:r>
          </a:p>
          <a:p>
            <a:pPr>
              <a:buNone/>
            </a:pPr>
            <a:r>
              <a:rPr lang="en-US" b="1" dirty="0" smtClean="0"/>
              <a:t>       </a:t>
            </a:r>
            <a:r>
              <a:rPr lang="en-US" dirty="0" smtClean="0"/>
              <a:t>In</a:t>
            </a:r>
            <a:r>
              <a:rPr lang="en-US" b="1" dirty="0" smtClean="0"/>
              <a:t> </a:t>
            </a:r>
            <a:r>
              <a:rPr lang="en-US" dirty="0" smtClean="0"/>
              <a:t>many of our homes, TV is on a lot of the time. In many ways, a lot of </a:t>
            </a:r>
            <a:r>
              <a:rPr lang="en-US" dirty="0" err="1" smtClean="0"/>
              <a:t>ourimpressions</a:t>
            </a:r>
            <a:r>
              <a:rPr lang="en-US" dirty="0" smtClean="0"/>
              <a:t> about the world around us are formed by what we see on TV: it is </a:t>
            </a:r>
            <a:r>
              <a:rPr lang="en-US" dirty="0" err="1" smtClean="0"/>
              <a:t>likea</a:t>
            </a:r>
            <a:r>
              <a:rPr lang="en-US" dirty="0" smtClean="0"/>
              <a:t> ‘window on the world’. How do you think it influences us? TV has different </a:t>
            </a:r>
            <a:r>
              <a:rPr lang="en-US" dirty="0" err="1" smtClean="0"/>
              <a:t>typesof</a:t>
            </a:r>
            <a:r>
              <a:rPr lang="en-US" dirty="0" smtClean="0"/>
              <a:t> </a:t>
            </a:r>
            <a:r>
              <a:rPr lang="en-US" dirty="0" err="1" smtClean="0"/>
              <a:t>programmes</a:t>
            </a:r>
            <a:r>
              <a:rPr lang="en-US" dirty="0" smtClean="0"/>
              <a:t>, soap operas, like </a:t>
            </a:r>
            <a:r>
              <a:rPr lang="en-US" dirty="0" err="1" smtClean="0"/>
              <a:t>Saas</a:t>
            </a:r>
            <a:r>
              <a:rPr lang="en-US" dirty="0" smtClean="0"/>
              <a:t> </a:t>
            </a:r>
            <a:r>
              <a:rPr lang="en-US" dirty="0" err="1" smtClean="0"/>
              <a:t>Bhi</a:t>
            </a:r>
            <a:r>
              <a:rPr lang="en-US" dirty="0" smtClean="0"/>
              <a:t> </a:t>
            </a:r>
            <a:r>
              <a:rPr lang="en-US" dirty="0" err="1" smtClean="0"/>
              <a:t>Kabhi</a:t>
            </a:r>
            <a:r>
              <a:rPr lang="en-US" dirty="0" smtClean="0"/>
              <a:t> </a:t>
            </a:r>
            <a:r>
              <a:rPr lang="en-US" dirty="0" err="1" smtClean="0"/>
              <a:t>Bahu</a:t>
            </a:r>
            <a:r>
              <a:rPr lang="en-US" dirty="0" smtClean="0"/>
              <a:t> </a:t>
            </a:r>
            <a:r>
              <a:rPr lang="en-US" dirty="0" err="1" smtClean="0"/>
              <a:t>Thi</a:t>
            </a:r>
            <a:r>
              <a:rPr lang="en-US" dirty="0" smtClean="0"/>
              <a:t>, game shows, like </a:t>
            </a:r>
            <a:r>
              <a:rPr lang="en-US" dirty="0" err="1" smtClean="0"/>
              <a:t>KaunBanega</a:t>
            </a:r>
            <a:r>
              <a:rPr lang="en-US" dirty="0" smtClean="0"/>
              <a:t> </a:t>
            </a:r>
            <a:r>
              <a:rPr lang="en-US" dirty="0" err="1" smtClean="0"/>
              <a:t>Crorepati</a:t>
            </a:r>
            <a:r>
              <a:rPr lang="en-US" dirty="0" smtClean="0"/>
              <a:t>, reality TV shows like Big Boss, news, sports and </a:t>
            </a:r>
            <a:r>
              <a:rPr lang="en-US" dirty="0" err="1" smtClean="0"/>
              <a:t>cartoons.Before</a:t>
            </a:r>
            <a:r>
              <a:rPr lang="en-US" dirty="0" smtClean="0"/>
              <a:t>, in between and after each </a:t>
            </a:r>
            <a:r>
              <a:rPr lang="en-US" dirty="0" err="1" smtClean="0"/>
              <a:t>programme</a:t>
            </a:r>
            <a:r>
              <a:rPr lang="en-US" dirty="0" smtClean="0"/>
              <a:t> are advertisements. Since TV </a:t>
            </a:r>
            <a:r>
              <a:rPr lang="en-US" dirty="0" err="1" smtClean="0"/>
              <a:t>timecosts</a:t>
            </a:r>
            <a:r>
              <a:rPr lang="en-US" dirty="0" smtClean="0"/>
              <a:t> so much </a:t>
            </a:r>
            <a:r>
              <a:rPr lang="en-US" dirty="0" err="1" smtClean="0"/>
              <a:t>oney</a:t>
            </a:r>
            <a:r>
              <a:rPr lang="en-US" dirty="0" smtClean="0"/>
              <a:t>, only those </a:t>
            </a:r>
            <a:r>
              <a:rPr lang="en-US" dirty="0" err="1" smtClean="0"/>
              <a:t>programmes</a:t>
            </a:r>
            <a:r>
              <a:rPr lang="en-US" dirty="0" smtClean="0"/>
              <a:t> that can attract the </a:t>
            </a:r>
            <a:r>
              <a:rPr lang="en-US" dirty="0" err="1" smtClean="0"/>
              <a:t>maximumnumber</a:t>
            </a:r>
            <a:r>
              <a:rPr lang="en-US" dirty="0" smtClean="0"/>
              <a:t> of viewers are shown. Can you think of what such </a:t>
            </a:r>
            <a:r>
              <a:rPr lang="en-US" dirty="0" err="1" smtClean="0"/>
              <a:t>programmes</a:t>
            </a:r>
            <a:r>
              <a:rPr lang="en-US" dirty="0" smtClean="0"/>
              <a:t> might </a:t>
            </a:r>
            <a:r>
              <a:rPr lang="en-US" dirty="0" err="1" smtClean="0"/>
              <a:t>be?Think</a:t>
            </a:r>
            <a:r>
              <a:rPr lang="en-US" dirty="0" smtClean="0"/>
              <a:t> of what are the kinds of things that TV shows and what it does not. Does </a:t>
            </a:r>
            <a:r>
              <a:rPr lang="en-US" dirty="0" err="1" smtClean="0"/>
              <a:t>itshow</a:t>
            </a:r>
            <a:r>
              <a:rPr lang="en-US" dirty="0" smtClean="0"/>
              <a:t> us more about the lives of the rich or the </a:t>
            </a:r>
            <a:r>
              <a:rPr lang="en-US" dirty="0" err="1" smtClean="0"/>
              <a:t>poor?We</a:t>
            </a:r>
            <a:r>
              <a:rPr lang="en-US" dirty="0" smtClean="0"/>
              <a:t> need to think about </a:t>
            </a:r>
            <a:r>
              <a:rPr lang="en-US" dirty="0" err="1" smtClean="0"/>
              <a:t>whatTV</a:t>
            </a:r>
            <a:r>
              <a:rPr lang="en-US" dirty="0" smtClean="0"/>
              <a:t> does to us, how it shapes our views of the world, our </a:t>
            </a:r>
            <a:r>
              <a:rPr lang="en-US" dirty="0" err="1" smtClean="0"/>
              <a:t>beliefs,attitudes</a:t>
            </a:r>
            <a:r>
              <a:rPr lang="en-US" dirty="0" smtClean="0"/>
              <a:t> </a:t>
            </a:r>
            <a:r>
              <a:rPr lang="en-US" dirty="0" err="1" smtClean="0"/>
              <a:t>andvalues</a:t>
            </a:r>
            <a:r>
              <a:rPr lang="en-US" dirty="0" smtClean="0"/>
              <a:t>. We need to </a:t>
            </a:r>
            <a:r>
              <a:rPr lang="en-US" dirty="0" err="1" smtClean="0"/>
              <a:t>realise</a:t>
            </a:r>
            <a:r>
              <a:rPr lang="en-US" dirty="0" smtClean="0"/>
              <a:t> that it gives us a partial view of the world. While </a:t>
            </a:r>
            <a:r>
              <a:rPr lang="en-US" dirty="0" err="1" smtClean="0"/>
              <a:t>weenjoy</a:t>
            </a:r>
            <a:r>
              <a:rPr lang="en-US" dirty="0" smtClean="0"/>
              <a:t> our </a:t>
            </a:r>
            <a:r>
              <a:rPr lang="en-US" dirty="0" err="1" smtClean="0"/>
              <a:t>favourite</a:t>
            </a:r>
            <a:r>
              <a:rPr lang="en-US" dirty="0" smtClean="0"/>
              <a:t> </a:t>
            </a:r>
            <a:r>
              <a:rPr lang="en-US" dirty="0" err="1" smtClean="0"/>
              <a:t>programmes</a:t>
            </a:r>
            <a:r>
              <a:rPr lang="en-US" dirty="0" smtClean="0"/>
              <a:t>, we should always be aware of the large </a:t>
            </a:r>
            <a:r>
              <a:rPr lang="en-US" dirty="0" err="1" smtClean="0"/>
              <a:t>excitingworld</a:t>
            </a:r>
            <a:r>
              <a:rPr lang="en-US" dirty="0" smtClean="0"/>
              <a:t> beyond our TV screens. There is so much happening out there that </a:t>
            </a:r>
            <a:r>
              <a:rPr lang="en-US" dirty="0" err="1" smtClean="0"/>
              <a:t>TVignores</a:t>
            </a:r>
            <a:r>
              <a:rPr lang="en-US" dirty="0" smtClean="0"/>
              <a:t>. A world beyond film stars, celebrities and rich lifestyles, a world that all </a:t>
            </a:r>
            <a:r>
              <a:rPr lang="en-US" dirty="0" err="1" smtClean="0"/>
              <a:t>ofus</a:t>
            </a:r>
            <a:r>
              <a:rPr lang="en-US" dirty="0" smtClean="0"/>
              <a:t> need to reach out to and respond to in various ways. We need to be </a:t>
            </a:r>
            <a:r>
              <a:rPr lang="en-US" dirty="0" err="1" smtClean="0"/>
              <a:t>activeviewers</a:t>
            </a:r>
            <a:r>
              <a:rPr lang="en-US" dirty="0" smtClean="0"/>
              <a:t>, who question whatever we see and hear, while we may enjoy it too!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28662" y="2786058"/>
            <a:ext cx="7358113" cy="3000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u="sng" dirty="0" smtClean="0"/>
              <a:t>Setting Agenda</a:t>
            </a:r>
          </a:p>
          <a:p>
            <a:pPr>
              <a:buNone/>
            </a:pPr>
            <a:r>
              <a:rPr lang="en-US" sz="1600" dirty="0" smtClean="0"/>
              <a:t>Because people think and behave according to what information comes from the media, </a:t>
            </a:r>
            <a:r>
              <a:rPr lang="en-US" sz="1600" b="1" dirty="0" smtClean="0"/>
              <a:t>media companies, in choosing which news to share and which to avoid, set the agenda for the nation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smtClean="0"/>
              <a:t>To make more money or to have more power, the </a:t>
            </a:r>
            <a:r>
              <a:rPr lang="en-US" sz="1600" b="1" dirty="0" smtClean="0"/>
              <a:t>media often focuses on 'interesting' stories</a:t>
            </a:r>
            <a:r>
              <a:rPr lang="en-US" sz="1600" dirty="0" smtClean="0"/>
              <a:t> that will attract more people, </a:t>
            </a:r>
            <a:r>
              <a:rPr lang="en-US" sz="1600" b="1" dirty="0" smtClean="0"/>
              <a:t>and it often report in a biased way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smtClean="0"/>
              <a:t>It is </a:t>
            </a:r>
            <a:r>
              <a:rPr lang="en-US" sz="1600" b="1" dirty="0" smtClean="0"/>
              <a:t>important that all media be independent, and reports and stories in the media should be balanced</a:t>
            </a:r>
            <a:r>
              <a:rPr lang="en-US" sz="1600" dirty="0" smtClean="0"/>
              <a:t> (they should cover all aspects of democratically useful stories).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468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u="sng" dirty="0" smtClean="0"/>
              <a:t>Local media</a:t>
            </a:r>
          </a:p>
          <a:p>
            <a:pPr>
              <a:buNone/>
            </a:pPr>
            <a:r>
              <a:rPr lang="en-US" dirty="0" smtClean="0"/>
              <a:t>       Local </a:t>
            </a:r>
            <a:r>
              <a:rPr lang="en-US" dirty="0" err="1" smtClean="0"/>
              <a:t>mediaRecognising</a:t>
            </a:r>
            <a:r>
              <a:rPr lang="en-US" dirty="0" smtClean="0"/>
              <a:t> that the media will not be interested in covering ‘</a:t>
            </a:r>
            <a:r>
              <a:rPr lang="en-US" dirty="0" err="1" smtClean="0"/>
              <a:t>small’issues</a:t>
            </a:r>
            <a:r>
              <a:rPr lang="en-US" dirty="0" smtClean="0"/>
              <a:t> that involve ordinary people and their daily lives, </a:t>
            </a:r>
            <a:r>
              <a:rPr lang="en-US" dirty="0" err="1" smtClean="0"/>
              <a:t>severallocal</a:t>
            </a:r>
            <a:r>
              <a:rPr lang="en-US" dirty="0" smtClean="0"/>
              <a:t> groups have come forward to start their own media. </a:t>
            </a:r>
            <a:r>
              <a:rPr lang="en-US" dirty="0" err="1" smtClean="0"/>
              <a:t>Severalpeople</a:t>
            </a:r>
            <a:r>
              <a:rPr lang="en-US" dirty="0" smtClean="0"/>
              <a:t> use community radio to tell farmers about the prices </a:t>
            </a:r>
            <a:r>
              <a:rPr lang="en-US" dirty="0" err="1" smtClean="0"/>
              <a:t>ofdifferent</a:t>
            </a:r>
            <a:r>
              <a:rPr lang="en-US" dirty="0" smtClean="0"/>
              <a:t> crops and advise them on the use of seeds </a:t>
            </a:r>
            <a:r>
              <a:rPr lang="en-US" dirty="0" err="1" smtClean="0"/>
              <a:t>andfertilisers.Others</a:t>
            </a:r>
            <a:r>
              <a:rPr lang="en-US" dirty="0" smtClean="0"/>
              <a:t> make documentary films with fairly cheap and easily available video cameras on real-life conditions faced </a:t>
            </a:r>
            <a:r>
              <a:rPr lang="en-US" dirty="0" err="1" smtClean="0"/>
              <a:t>bydifferent</a:t>
            </a:r>
            <a:r>
              <a:rPr lang="en-US" dirty="0" smtClean="0"/>
              <a:t> poor communities, and, at times, have even given </a:t>
            </a:r>
            <a:r>
              <a:rPr lang="en-US" dirty="0" err="1" smtClean="0"/>
              <a:t>thepoor</a:t>
            </a:r>
            <a:r>
              <a:rPr lang="en-US" dirty="0" smtClean="0"/>
              <a:t> these video cameras to make films on their own </a:t>
            </a:r>
            <a:r>
              <a:rPr lang="en-US" dirty="0" err="1" smtClean="0"/>
              <a:t>lives.Anotherexample</a:t>
            </a:r>
            <a:r>
              <a:rPr lang="en-US" dirty="0" smtClean="0"/>
              <a:t> is a newspaper called </a:t>
            </a:r>
            <a:r>
              <a:rPr lang="en-US" dirty="0" err="1" smtClean="0"/>
              <a:t>Khabar</a:t>
            </a:r>
            <a:r>
              <a:rPr lang="en-US" dirty="0" smtClean="0"/>
              <a:t> </a:t>
            </a:r>
            <a:r>
              <a:rPr lang="en-US" dirty="0" err="1" smtClean="0"/>
              <a:t>Lahriya</a:t>
            </a:r>
            <a:r>
              <a:rPr lang="en-US" dirty="0" smtClean="0"/>
              <a:t> which is a </a:t>
            </a:r>
            <a:r>
              <a:rPr lang="en-US" dirty="0" err="1" smtClean="0"/>
              <a:t>fortnightlythat</a:t>
            </a:r>
            <a:r>
              <a:rPr lang="en-US" dirty="0" smtClean="0"/>
              <a:t> is run by eight </a:t>
            </a:r>
            <a:r>
              <a:rPr lang="en-US" dirty="0" err="1" smtClean="0"/>
              <a:t>Dalit</a:t>
            </a:r>
            <a:r>
              <a:rPr lang="en-US" dirty="0" smtClean="0"/>
              <a:t> women in </a:t>
            </a:r>
            <a:r>
              <a:rPr lang="en-US" dirty="0" err="1" smtClean="0"/>
              <a:t>Chitrakoot</a:t>
            </a:r>
            <a:r>
              <a:rPr lang="en-US" dirty="0" smtClean="0"/>
              <a:t> district in </a:t>
            </a:r>
            <a:r>
              <a:rPr lang="en-US" dirty="0" err="1" smtClean="0"/>
              <a:t>UttarPradesh</a:t>
            </a:r>
            <a:r>
              <a:rPr lang="en-US" dirty="0" smtClean="0"/>
              <a:t>. Written in the local </a:t>
            </a:r>
            <a:r>
              <a:rPr lang="en-US" dirty="0" err="1" smtClean="0"/>
              <a:t>language,Bundeli</a:t>
            </a:r>
            <a:r>
              <a:rPr lang="en-US" dirty="0" smtClean="0"/>
              <a:t>, this eight-</a:t>
            </a:r>
            <a:r>
              <a:rPr lang="en-US" dirty="0" err="1" smtClean="0"/>
              <a:t>pagenewspaper</a:t>
            </a:r>
            <a:r>
              <a:rPr lang="en-US" dirty="0" smtClean="0"/>
              <a:t> reports on </a:t>
            </a:r>
            <a:r>
              <a:rPr lang="en-US" dirty="0" err="1" smtClean="0"/>
              <a:t>Dalit</a:t>
            </a:r>
            <a:r>
              <a:rPr lang="en-US" dirty="0" smtClean="0"/>
              <a:t> issues and cases of violence </a:t>
            </a:r>
            <a:r>
              <a:rPr lang="en-US" dirty="0" err="1" smtClean="0"/>
              <a:t>againstwomen</a:t>
            </a:r>
            <a:r>
              <a:rPr lang="en-US" dirty="0" smtClean="0"/>
              <a:t> and political corruption. The newspaper reaches </a:t>
            </a:r>
            <a:r>
              <a:rPr lang="en-US" dirty="0" err="1" smtClean="0"/>
              <a:t>farmers,shopkeepers</a:t>
            </a:r>
            <a:r>
              <a:rPr lang="en-US" dirty="0" smtClean="0"/>
              <a:t>, </a:t>
            </a:r>
            <a:r>
              <a:rPr lang="en-US" dirty="0" err="1" smtClean="0"/>
              <a:t>panchayatmembers</a:t>
            </a:r>
            <a:r>
              <a:rPr lang="en-US" dirty="0" smtClean="0"/>
              <a:t>, school teachers and women </a:t>
            </a:r>
            <a:r>
              <a:rPr lang="en-US" dirty="0" err="1" smtClean="0"/>
              <a:t>whohave</a:t>
            </a:r>
            <a:r>
              <a:rPr lang="en-US" dirty="0" smtClean="0"/>
              <a:t> recently learnt to read and write.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2910" y="2000240"/>
            <a:ext cx="8072494" cy="464344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Discuss and Debate</a:t>
            </a:r>
            <a:endParaRPr lang="en-US" dirty="0" smtClean="0"/>
          </a:p>
          <a:p>
            <a:r>
              <a:rPr lang="en-US" dirty="0" smtClean="0"/>
              <a:t>How much 'freedom' exists in today's media?</a:t>
            </a:r>
          </a:p>
          <a:p>
            <a:r>
              <a:rPr lang="en-US" dirty="0" smtClean="0"/>
              <a:t>How does media influence individual </a:t>
            </a:r>
            <a:r>
              <a:rPr lang="en-US" dirty="0" err="1" smtClean="0"/>
              <a:t>behaviour</a:t>
            </a:r>
            <a:r>
              <a:rPr lang="en-US" dirty="0" smtClean="0"/>
              <a:t> in the society?</a:t>
            </a:r>
          </a:p>
          <a:p>
            <a:r>
              <a:rPr lang="en-US" dirty="0" smtClean="0"/>
              <a:t>The Business of Media</a:t>
            </a:r>
          </a:p>
          <a:p>
            <a:r>
              <a:rPr lang="en-US" dirty="0" smtClean="0"/>
              <a:t>Censorship</a:t>
            </a:r>
          </a:p>
          <a:p>
            <a:r>
              <a:rPr lang="en-US" dirty="0" smtClean="0"/>
              <a:t>Importance of Media in Our Daily Lives</a:t>
            </a:r>
          </a:p>
          <a:p>
            <a:r>
              <a:rPr lang="en-US" dirty="0" smtClean="0"/>
              <a:t>Effects of Different Types of TV </a:t>
            </a:r>
            <a:r>
              <a:rPr lang="en-US" dirty="0" err="1" smtClean="0"/>
              <a:t>Programmes</a:t>
            </a:r>
            <a:r>
              <a:rPr lang="en-US" dirty="0" smtClean="0"/>
              <a:t> and Channels on Children Under the Age of Ten</a:t>
            </a:r>
          </a:p>
          <a:p>
            <a:pPr>
              <a:buNone/>
            </a:pPr>
            <a:r>
              <a:rPr lang="en-US" b="1" dirty="0" smtClean="0"/>
              <a:t>Agree or Disagree</a:t>
            </a:r>
            <a:endParaRPr lang="en-US" dirty="0" smtClean="0"/>
          </a:p>
          <a:p>
            <a:r>
              <a:rPr lang="en-US" dirty="0" smtClean="0"/>
              <a:t>Everything in TV, radio, Internet, and local and international events is a part of the media.</a:t>
            </a:r>
          </a:p>
          <a:p>
            <a:r>
              <a:rPr lang="en-US" dirty="0" smtClean="0"/>
              <a:t>Newspaper, radio, and magazines come under the category of print media.</a:t>
            </a:r>
          </a:p>
          <a:p>
            <a:r>
              <a:rPr lang="en-US" dirty="0" smtClean="0"/>
              <a:t>Radio, TV, newspapers, the Internet, and several other forms of communication can be collectively termed as media.</a:t>
            </a:r>
          </a:p>
          <a:p>
            <a:r>
              <a:rPr lang="en-US" dirty="0" smtClean="0"/>
              <a:t>The media should be balanced and independent.</a:t>
            </a:r>
          </a:p>
          <a:p>
            <a:r>
              <a:rPr lang="en-US" dirty="0" smtClean="0"/>
              <a:t>TV, newspaper, radio, and magazines influence our behavior and activities.</a:t>
            </a:r>
          </a:p>
          <a:p>
            <a:r>
              <a:rPr lang="en-US" dirty="0" smtClean="0"/>
              <a:t>Television mostly shows a partial view of the world.</a:t>
            </a:r>
          </a:p>
          <a:p>
            <a:r>
              <a:rPr lang="en-US" dirty="0" smtClean="0"/>
              <a:t>The Internet is the oldest form of media and it is losing importance now.</a:t>
            </a:r>
          </a:p>
          <a:p>
            <a:r>
              <a:rPr lang="en-US" dirty="0" smtClean="0"/>
              <a:t>Changes in technology reduces the reach and quality of media.</a:t>
            </a:r>
          </a:p>
          <a:p>
            <a:r>
              <a:rPr lang="en-US" dirty="0" smtClean="0"/>
              <a:t> Television images travel huge distances through satellites and cables.</a:t>
            </a:r>
          </a:p>
          <a:p>
            <a:r>
              <a:rPr lang="en-US" dirty="0" smtClean="0"/>
              <a:t>The technology used in media modern is very cheap.</a:t>
            </a:r>
          </a:p>
          <a:p>
            <a:r>
              <a:rPr lang="en-US" dirty="0" smtClean="0"/>
              <a:t>Advertisements are to draw our attention to various products. </a:t>
            </a:r>
          </a:p>
          <a:p>
            <a:r>
              <a:rPr lang="en-US" dirty="0" smtClean="0"/>
              <a:t>To name a product is </a:t>
            </a:r>
            <a:r>
              <a:rPr lang="en-US" dirty="0" err="1" smtClean="0"/>
              <a:t>debranding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Products are given a particular name and logo to differentiate it from other products.</a:t>
            </a:r>
          </a:p>
          <a:p>
            <a:r>
              <a:rPr lang="en-US" dirty="0" smtClean="0"/>
              <a:t>We see advertisements on television only.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0563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150</TotalTime>
  <Words>598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acer</cp:lastModifiedBy>
  <cp:revision>27</cp:revision>
  <dcterms:created xsi:type="dcterms:W3CDTF">2020-06-12T15:27:44Z</dcterms:created>
  <dcterms:modified xsi:type="dcterms:W3CDTF">2020-10-13T07:18:39Z</dcterms:modified>
</cp:coreProperties>
</file>