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handoutMasterIdLst>
    <p:handoutMasterId r:id="rId19"/>
  </p:handoutMasterIdLst>
  <p:sldIdLst>
    <p:sldId id="322" r:id="rId2"/>
    <p:sldId id="269" r:id="rId3"/>
    <p:sldId id="294" r:id="rId4"/>
    <p:sldId id="313" r:id="rId5"/>
    <p:sldId id="328" r:id="rId6"/>
    <p:sldId id="315" r:id="rId7"/>
    <p:sldId id="277" r:id="rId8"/>
    <p:sldId id="301" r:id="rId9"/>
    <p:sldId id="324" r:id="rId10"/>
    <p:sldId id="276" r:id="rId11"/>
    <p:sldId id="319" r:id="rId12"/>
    <p:sldId id="291" r:id="rId13"/>
    <p:sldId id="325" r:id="rId14"/>
    <p:sldId id="285" r:id="rId15"/>
    <p:sldId id="263" r:id="rId16"/>
    <p:sldId id="273" r:id="rId17"/>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792">
          <p15:clr>
            <a:srgbClr val="A4A3A4"/>
          </p15:clr>
        </p15:guide>
        <p15:guide id="4" orient="horz" pos="1152">
          <p15:clr>
            <a:srgbClr val="A4A3A4"/>
          </p15:clr>
        </p15:guide>
        <p15:guide id="5" orient="horz" pos="3360">
          <p15:clr>
            <a:srgbClr val="A4A3A4"/>
          </p15:clr>
        </p15:guide>
        <p15:guide id="6" orient="horz" pos="3072">
          <p15:clr>
            <a:srgbClr val="A4A3A4"/>
          </p15:clr>
        </p15:guide>
        <p15:guide id="7" orient="horz" pos="864">
          <p15:clr>
            <a:srgbClr val="A4A3A4"/>
          </p15:clr>
        </p15:guide>
        <p15:guide id="8" orient="horz" pos="528">
          <p15:clr>
            <a:srgbClr val="A4A3A4"/>
          </p15:clr>
        </p15:guide>
        <p15:guide id="9" orient="horz" pos="2784">
          <p15:clr>
            <a:srgbClr val="A4A3A4"/>
          </p15:clr>
        </p15:guide>
        <p15:guide id="10" pos="3839">
          <p15:clr>
            <a:srgbClr val="A4A3A4"/>
          </p15:clr>
        </p15:guide>
        <p15:guide id="11" pos="959">
          <p15:clr>
            <a:srgbClr val="A4A3A4"/>
          </p15:clr>
        </p15:guide>
        <p15:guide id="12" pos="7007">
          <p15:clr>
            <a:srgbClr val="A4A3A4"/>
          </p15:clr>
        </p15:guide>
        <p15:guide id="13" pos="6719">
          <p15:clr>
            <a:srgbClr val="A4A3A4"/>
          </p15:clr>
        </p15:guide>
        <p15:guide id="14" pos="6143">
          <p15:clr>
            <a:srgbClr val="A4A3A4"/>
          </p15:clr>
        </p15:guide>
        <p15:guide id="15" pos="3983">
          <p15:clr>
            <a:srgbClr val="A4A3A4"/>
          </p15:clr>
        </p15:guide>
        <p15:guide id="16" pos="527">
          <p15:clr>
            <a:srgbClr val="A4A3A4"/>
          </p15:clr>
        </p15:guide>
        <p15:guide id="17" pos="715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2" autoAdjust="0"/>
    <p:restoredTop sz="94660"/>
  </p:normalViewPr>
  <p:slideViewPr>
    <p:cSldViewPr>
      <p:cViewPr varScale="1">
        <p:scale>
          <a:sx n="107" d="100"/>
          <a:sy n="107" d="100"/>
        </p:scale>
        <p:origin x="84" y="500"/>
      </p:cViewPr>
      <p:guideLst>
        <p:guide orient="horz" pos="2160"/>
        <p:guide orient="horz" pos="1008"/>
        <p:guide orient="horz" pos="3792"/>
        <p:guide orient="horz" pos="1152"/>
        <p:guide orient="horz" pos="3360"/>
        <p:guide orient="horz" pos="3072"/>
        <p:guide orient="horz" pos="864"/>
        <p:guide orient="horz" pos="528"/>
        <p:guide orient="horz" pos="2784"/>
        <p:guide pos="3839"/>
        <p:guide pos="959"/>
        <p:guide pos="7007"/>
        <p:guide pos="6719"/>
        <p:guide pos="6143"/>
        <p:guide pos="3983"/>
        <p:guide pos="527"/>
        <p:guide pos="7151"/>
      </p:guideLst>
    </p:cSldViewPr>
  </p:slideViewPr>
  <p:notesTextViewPr>
    <p:cViewPr>
      <p:scale>
        <a:sx n="1" d="1"/>
        <a:sy n="1" d="1"/>
      </p:scale>
      <p:origin x="0" y="0"/>
    </p:cViewPr>
  </p:notesTextViewPr>
  <p:notesViewPr>
    <p:cSldViewPr>
      <p:cViewPr varScale="1">
        <p:scale>
          <a:sx n="84" d="100"/>
          <a:sy n="84" d="100"/>
        </p:scale>
        <p:origin x="1002" y="6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04A8D02-4E65-4CCD-8312-4AB164C6C77D}" type="datetimeFigureOut">
              <a:rPr lang="en-US"/>
              <a:t>10/18/2020</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C119DBA-4540-49B3-8FA9-6259387ECF9E}" type="slidenum">
              <a:rPr/>
              <a:t>‹#›</a:t>
            </a:fld>
            <a:endParaRPr/>
          </a:p>
        </p:txBody>
      </p:sp>
    </p:spTree>
    <p:extLst>
      <p:ext uri="{BB962C8B-B14F-4D97-AF65-F5344CB8AC3E}">
        <p14:creationId xmlns:p14="http://schemas.microsoft.com/office/powerpoint/2010/main" val="35876198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A755D9-D361-47B8-9652-3B4EA9776CE5}" type="datetimeFigureOut">
              <a:rPr lang="en-US"/>
              <a:t>10/18/2020</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B36274-F2B9-4C45-BBB4-0EDF4CD651A7}" type="slidenum">
              <a:rPr/>
              <a:t>‹#›</a:t>
            </a:fld>
            <a:endParaRPr/>
          </a:p>
        </p:txBody>
      </p:sp>
    </p:spTree>
    <p:extLst>
      <p:ext uri="{BB962C8B-B14F-4D97-AF65-F5344CB8AC3E}">
        <p14:creationId xmlns:p14="http://schemas.microsoft.com/office/powerpoint/2010/main" val="2147688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a:t>2</a:t>
            </a:fld>
            <a:endParaRPr lang="en-US"/>
          </a:p>
        </p:txBody>
      </p:sp>
    </p:spTree>
    <p:extLst>
      <p:ext uri="{BB962C8B-B14F-4D97-AF65-F5344CB8AC3E}">
        <p14:creationId xmlns:p14="http://schemas.microsoft.com/office/powerpoint/2010/main" val="278656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a:t>7</a:t>
            </a:fld>
            <a:endParaRPr lang="en-US"/>
          </a:p>
        </p:txBody>
      </p:sp>
    </p:spTree>
    <p:extLst>
      <p:ext uri="{BB962C8B-B14F-4D97-AF65-F5344CB8AC3E}">
        <p14:creationId xmlns:p14="http://schemas.microsoft.com/office/powerpoint/2010/main" val="1677477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a:t>15</a:t>
            </a:fld>
            <a:endParaRPr lang="en-US"/>
          </a:p>
        </p:txBody>
      </p:sp>
    </p:spTree>
    <p:extLst>
      <p:ext uri="{BB962C8B-B14F-4D97-AF65-F5344CB8AC3E}">
        <p14:creationId xmlns:p14="http://schemas.microsoft.com/office/powerpoint/2010/main" val="2912789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2413" y="1371600"/>
            <a:ext cx="9144000" cy="3505200"/>
          </a:xfrm>
        </p:spPr>
        <p:txBody>
          <a:bodyPr>
            <a:noAutofit/>
          </a:bodyPr>
          <a:lstStyle>
            <a:lvl1pPr>
              <a:defRPr sz="7200"/>
            </a:lvl1pPr>
          </a:lstStyle>
          <a:p>
            <a:r>
              <a:rPr lang="en-US"/>
              <a:t>Click to edit Master title style</a:t>
            </a:r>
            <a:endParaRPr/>
          </a:p>
        </p:txBody>
      </p:sp>
      <p:sp>
        <p:nvSpPr>
          <p:cNvPr id="3" name="Subtitle 2"/>
          <p:cNvSpPr>
            <a:spLocks noGrp="1"/>
          </p:cNvSpPr>
          <p:nvPr>
            <p:ph type="subTitle" idx="1"/>
          </p:nvPr>
        </p:nvSpPr>
        <p:spPr>
          <a:xfrm>
            <a:off x="1522413" y="4953000"/>
            <a:ext cx="8229600" cy="1066800"/>
          </a:xfrm>
        </p:spPr>
        <p:txBody>
          <a:bodyPr>
            <a:normAutofit/>
          </a:bodyPr>
          <a:lstStyle>
            <a:lvl1pPr marL="0" indent="0" algn="l">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5" name="Footer Placeholder 3"/>
          <p:cNvSpPr>
            <a:spLocks noGrp="1"/>
          </p:cNvSpPr>
          <p:nvPr>
            <p:ph type="ftr" sz="quarter" idx="11"/>
          </p:nvPr>
        </p:nvSpPr>
        <p:spPr/>
        <p:txBody>
          <a:bodyPr/>
          <a:lstStyle/>
          <a:p>
            <a:endParaRPr dirty="0"/>
          </a:p>
        </p:txBody>
      </p:sp>
      <p:sp>
        <p:nvSpPr>
          <p:cNvPr id="4" name="Date Placeholder 4"/>
          <p:cNvSpPr>
            <a:spLocks noGrp="1"/>
          </p:cNvSpPr>
          <p:nvPr>
            <p:ph type="dt" sz="half" idx="10"/>
          </p:nvPr>
        </p:nvSpPr>
        <p:spPr/>
        <p:txBody>
          <a:bodyPr/>
          <a:lstStyle/>
          <a:p>
            <a:fld id="{83829175-527E-46A3-863C-1BB1F163B849}" type="datetimeFigureOut">
              <a:rPr lang="en-US"/>
              <a:t>10/18/2020</a:t>
            </a:fld>
            <a:endParaRPr dirty="0"/>
          </a:p>
        </p:txBody>
      </p:sp>
      <p:sp>
        <p:nvSpPr>
          <p:cNvPr id="6" name="Slide Number Placeholder 5"/>
          <p:cNvSpPr>
            <a:spLocks noGrp="1"/>
          </p:cNvSpPr>
          <p:nvPr>
            <p:ph type="sldNum" sz="quarter" idx="12"/>
          </p:nvPr>
        </p:nvSpPr>
        <p:spPr/>
        <p:txBody>
          <a:bodyPr/>
          <a:lstStyle/>
          <a:p>
            <a:fld id="{E5137D0E-4A4F-4307-8994-C1891D747D59}" type="slidenum">
              <a:rPr/>
              <a:t>‹#›</a:t>
            </a:fld>
            <a:endParaRPr dirty="0"/>
          </a:p>
        </p:txBody>
      </p:sp>
    </p:spTree>
    <p:extLst>
      <p:ext uri="{BB962C8B-B14F-4D97-AF65-F5344CB8AC3E}">
        <p14:creationId xmlns:p14="http://schemas.microsoft.com/office/powerpoint/2010/main" val="2856865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baseline="0"/>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3"/>
          <p:cNvSpPr>
            <a:spLocks noGrp="1"/>
          </p:cNvSpPr>
          <p:nvPr>
            <p:ph type="ftr" sz="quarter" idx="11"/>
          </p:nvPr>
        </p:nvSpPr>
        <p:spPr/>
        <p:txBody>
          <a:bodyPr/>
          <a:lstStyle/>
          <a:p>
            <a:endParaRPr dirty="0"/>
          </a:p>
        </p:txBody>
      </p:sp>
      <p:sp>
        <p:nvSpPr>
          <p:cNvPr id="4" name="Date Placeholder 4"/>
          <p:cNvSpPr>
            <a:spLocks noGrp="1"/>
          </p:cNvSpPr>
          <p:nvPr>
            <p:ph type="dt" sz="half" idx="10"/>
          </p:nvPr>
        </p:nvSpPr>
        <p:spPr/>
        <p:txBody>
          <a:bodyPr/>
          <a:lstStyle/>
          <a:p>
            <a:fld id="{83829175-527E-46A3-863C-1BB1F163B849}" type="datetimeFigureOut">
              <a:rPr lang="en-US"/>
              <a:t>10/18/2020</a:t>
            </a:fld>
            <a:endParaRPr/>
          </a:p>
        </p:txBody>
      </p:sp>
      <p:sp>
        <p:nvSpPr>
          <p:cNvPr id="6" name="Slide Number Placeholder 5"/>
          <p:cNvSpPr>
            <a:spLocks noGrp="1"/>
          </p:cNvSpPr>
          <p:nvPr>
            <p:ph type="sldNum" sz="quarter" idx="12"/>
          </p:nvPr>
        </p:nvSpPr>
        <p:spPr/>
        <p:txBody>
          <a:bodyPr/>
          <a:lstStyle/>
          <a:p>
            <a:fld id="{E5137D0E-4A4F-4307-8994-C1891D747D59}" type="slidenum">
              <a:rPr/>
              <a:t>‹#›</a:t>
            </a:fld>
            <a:endParaRPr/>
          </a:p>
        </p:txBody>
      </p:sp>
    </p:spTree>
    <p:extLst>
      <p:ext uri="{BB962C8B-B14F-4D97-AF65-F5344CB8AC3E}">
        <p14:creationId xmlns:p14="http://schemas.microsoft.com/office/powerpoint/2010/main" val="184223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52012" y="533400"/>
            <a:ext cx="1371600" cy="5592764"/>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522411" y="533400"/>
            <a:ext cx="8077201" cy="5592764"/>
          </a:xfrm>
        </p:spPr>
        <p:txBody>
          <a:bodyPr vert="eaVert"/>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3"/>
          <p:cNvSpPr>
            <a:spLocks noGrp="1"/>
          </p:cNvSpPr>
          <p:nvPr>
            <p:ph type="ftr" sz="quarter" idx="11"/>
          </p:nvPr>
        </p:nvSpPr>
        <p:spPr/>
        <p:txBody>
          <a:bodyPr/>
          <a:lstStyle/>
          <a:p>
            <a:endParaRPr/>
          </a:p>
        </p:txBody>
      </p:sp>
      <p:sp>
        <p:nvSpPr>
          <p:cNvPr id="4" name="Date Placeholder 4"/>
          <p:cNvSpPr>
            <a:spLocks noGrp="1"/>
          </p:cNvSpPr>
          <p:nvPr>
            <p:ph type="dt" sz="half" idx="10"/>
          </p:nvPr>
        </p:nvSpPr>
        <p:spPr/>
        <p:txBody>
          <a:bodyPr/>
          <a:lstStyle/>
          <a:p>
            <a:fld id="{83829175-527E-46A3-863C-1BB1F163B849}" type="datetimeFigureOut">
              <a:rPr lang="en-US"/>
              <a:t>10/18/2020</a:t>
            </a:fld>
            <a:endParaRPr/>
          </a:p>
        </p:txBody>
      </p:sp>
      <p:sp>
        <p:nvSpPr>
          <p:cNvPr id="6" name="Slide Number Placeholder 5"/>
          <p:cNvSpPr>
            <a:spLocks noGrp="1"/>
          </p:cNvSpPr>
          <p:nvPr>
            <p:ph type="sldNum" sz="quarter" idx="12"/>
          </p:nvPr>
        </p:nvSpPr>
        <p:spPr/>
        <p:txBody>
          <a:bodyPr/>
          <a:lstStyle/>
          <a:p>
            <a:fld id="{E5137D0E-4A4F-4307-8994-C1891D747D59}" type="slidenum">
              <a:rPr/>
              <a:t>‹#›</a:t>
            </a:fld>
            <a:endParaRPr/>
          </a:p>
        </p:txBody>
      </p:sp>
    </p:spTree>
    <p:extLst>
      <p:ext uri="{BB962C8B-B14F-4D97-AF65-F5344CB8AC3E}">
        <p14:creationId xmlns:p14="http://schemas.microsoft.com/office/powerpoint/2010/main" val="15501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baseline="0"/>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3"/>
          <p:cNvSpPr>
            <a:spLocks noGrp="1"/>
          </p:cNvSpPr>
          <p:nvPr>
            <p:ph type="ftr" sz="quarter" idx="11"/>
          </p:nvPr>
        </p:nvSpPr>
        <p:spPr/>
        <p:txBody>
          <a:bodyPr/>
          <a:lstStyle/>
          <a:p>
            <a:endParaRPr dirty="0"/>
          </a:p>
        </p:txBody>
      </p:sp>
      <p:sp>
        <p:nvSpPr>
          <p:cNvPr id="4" name="Date Placeholder 4"/>
          <p:cNvSpPr>
            <a:spLocks noGrp="1"/>
          </p:cNvSpPr>
          <p:nvPr>
            <p:ph type="dt" sz="half" idx="10"/>
          </p:nvPr>
        </p:nvSpPr>
        <p:spPr/>
        <p:txBody>
          <a:bodyPr/>
          <a:lstStyle/>
          <a:p>
            <a:fld id="{83829175-527E-46A3-863C-1BB1F163B849}" type="datetimeFigureOut">
              <a:rPr lang="en-US"/>
              <a:t>10/18/2020</a:t>
            </a:fld>
            <a:endParaRPr dirty="0"/>
          </a:p>
        </p:txBody>
      </p:sp>
      <p:sp>
        <p:nvSpPr>
          <p:cNvPr id="6" name="Slide Number Placeholder 5"/>
          <p:cNvSpPr>
            <a:spLocks noGrp="1"/>
          </p:cNvSpPr>
          <p:nvPr>
            <p:ph type="sldNum" sz="quarter" idx="12"/>
          </p:nvPr>
        </p:nvSpPr>
        <p:spPr/>
        <p:txBody>
          <a:bodyPr/>
          <a:lstStyle/>
          <a:p>
            <a:fld id="{E5137D0E-4A4F-4307-8994-C1891D747D59}" type="slidenum">
              <a:rPr/>
              <a:t>‹#›</a:t>
            </a:fld>
            <a:endParaRPr dirty="0"/>
          </a:p>
        </p:txBody>
      </p:sp>
    </p:spTree>
    <p:extLst>
      <p:ext uri="{BB962C8B-B14F-4D97-AF65-F5344CB8AC3E}">
        <p14:creationId xmlns:p14="http://schemas.microsoft.com/office/powerpoint/2010/main" val="1299455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2414" y="2514601"/>
            <a:ext cx="9144000" cy="2819400"/>
          </a:xfrm>
        </p:spPr>
        <p:txBody>
          <a:bodyPr anchor="b">
            <a:noAutofit/>
          </a:bodyPr>
          <a:lstStyle>
            <a:lvl1pPr algn="l">
              <a:defRPr sz="6600" b="0" i="0" cap="none" baseline="0"/>
            </a:lvl1pPr>
          </a:lstStyle>
          <a:p>
            <a:r>
              <a:rPr lang="en-US"/>
              <a:t>Click to edit Master title style</a:t>
            </a:r>
            <a:endParaRPr dirty="0"/>
          </a:p>
        </p:txBody>
      </p:sp>
      <p:sp>
        <p:nvSpPr>
          <p:cNvPr id="3" name="Text Placeholder 2"/>
          <p:cNvSpPr>
            <a:spLocks noGrp="1"/>
          </p:cNvSpPr>
          <p:nvPr>
            <p:ph type="body" idx="1"/>
          </p:nvPr>
        </p:nvSpPr>
        <p:spPr>
          <a:xfrm>
            <a:off x="1522413" y="990600"/>
            <a:ext cx="8229600" cy="1143000"/>
          </a:xfrm>
        </p:spPr>
        <p:txBody>
          <a:bodyPr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3"/>
          <p:cNvSpPr>
            <a:spLocks noGrp="1"/>
          </p:cNvSpPr>
          <p:nvPr>
            <p:ph type="ftr" sz="quarter" idx="11"/>
          </p:nvPr>
        </p:nvSpPr>
        <p:spPr/>
        <p:txBody>
          <a:bodyPr/>
          <a:lstStyle/>
          <a:p>
            <a:endParaRPr dirty="0"/>
          </a:p>
        </p:txBody>
      </p:sp>
      <p:sp>
        <p:nvSpPr>
          <p:cNvPr id="4" name="Date Placeholder 4"/>
          <p:cNvSpPr>
            <a:spLocks noGrp="1"/>
          </p:cNvSpPr>
          <p:nvPr>
            <p:ph type="dt" sz="half" idx="10"/>
          </p:nvPr>
        </p:nvSpPr>
        <p:spPr/>
        <p:txBody>
          <a:bodyPr/>
          <a:lstStyle/>
          <a:p>
            <a:fld id="{83829175-527E-46A3-863C-1BB1F163B849}" type="datetimeFigureOut">
              <a:rPr lang="en-US"/>
              <a:t>10/18/2020</a:t>
            </a:fld>
            <a:endParaRPr dirty="0"/>
          </a:p>
        </p:txBody>
      </p:sp>
      <p:sp>
        <p:nvSpPr>
          <p:cNvPr id="6" name="Slide Number Placeholder 5"/>
          <p:cNvSpPr>
            <a:spLocks noGrp="1"/>
          </p:cNvSpPr>
          <p:nvPr>
            <p:ph type="sldNum" sz="quarter" idx="12"/>
          </p:nvPr>
        </p:nvSpPr>
        <p:spPr/>
        <p:txBody>
          <a:bodyPr/>
          <a:lstStyle/>
          <a:p>
            <a:fld id="{E5137D0E-4A4F-4307-8994-C1891D747D59}" type="slidenum">
              <a:rPr/>
              <a:t>‹#›</a:t>
            </a:fld>
            <a:endParaRPr dirty="0"/>
          </a:p>
        </p:txBody>
      </p:sp>
    </p:spTree>
    <p:extLst>
      <p:ext uri="{BB962C8B-B14F-4D97-AF65-F5344CB8AC3E}">
        <p14:creationId xmlns:p14="http://schemas.microsoft.com/office/powerpoint/2010/main" val="260699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2414" y="533400"/>
            <a:ext cx="9601200" cy="1143000"/>
          </a:xfrm>
        </p:spPr>
        <p:txBody>
          <a:bodyPr/>
          <a:lstStyle/>
          <a:p>
            <a:r>
              <a:rPr lang="en-US"/>
              <a:t>Click to edit Master title style</a:t>
            </a:r>
            <a:endParaRPr/>
          </a:p>
        </p:txBody>
      </p:sp>
      <p:sp>
        <p:nvSpPr>
          <p:cNvPr id="3" name="Content Placeholder 2"/>
          <p:cNvSpPr>
            <a:spLocks noGrp="1"/>
          </p:cNvSpPr>
          <p:nvPr>
            <p:ph sz="half" idx="1"/>
          </p:nvPr>
        </p:nvSpPr>
        <p:spPr>
          <a:xfrm>
            <a:off x="1522414" y="1828800"/>
            <a:ext cx="4645152" cy="4191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475412" y="1828800"/>
            <a:ext cx="4648201" cy="4191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4"/>
          <p:cNvSpPr>
            <a:spLocks noGrp="1"/>
          </p:cNvSpPr>
          <p:nvPr>
            <p:ph type="ftr" sz="quarter" idx="11"/>
          </p:nvPr>
        </p:nvSpPr>
        <p:spPr/>
        <p:txBody>
          <a:bodyPr/>
          <a:lstStyle/>
          <a:p>
            <a:endParaRPr dirty="0"/>
          </a:p>
        </p:txBody>
      </p:sp>
      <p:sp>
        <p:nvSpPr>
          <p:cNvPr id="5" name="Date Placeholder 5"/>
          <p:cNvSpPr>
            <a:spLocks noGrp="1"/>
          </p:cNvSpPr>
          <p:nvPr>
            <p:ph type="dt" sz="half" idx="10"/>
          </p:nvPr>
        </p:nvSpPr>
        <p:spPr/>
        <p:txBody>
          <a:bodyPr/>
          <a:lstStyle/>
          <a:p>
            <a:fld id="{83829175-527E-46A3-863C-1BB1F163B849}" type="datetimeFigureOut">
              <a:rPr lang="en-US"/>
              <a:t>10/18/2020</a:t>
            </a:fld>
            <a:endParaRPr/>
          </a:p>
        </p:txBody>
      </p:sp>
      <p:sp>
        <p:nvSpPr>
          <p:cNvPr id="7" name="Slide Number Placeholder 6"/>
          <p:cNvSpPr>
            <a:spLocks noGrp="1"/>
          </p:cNvSpPr>
          <p:nvPr>
            <p:ph type="sldNum" sz="quarter" idx="12"/>
          </p:nvPr>
        </p:nvSpPr>
        <p:spPr/>
        <p:txBody>
          <a:bodyPr/>
          <a:lstStyle/>
          <a:p>
            <a:fld id="{E5137D0E-4A4F-4307-8994-C1891D747D59}" type="slidenum">
              <a:rPr/>
              <a:t>‹#›</a:t>
            </a:fld>
            <a:endParaRPr/>
          </a:p>
        </p:txBody>
      </p:sp>
    </p:spTree>
    <p:extLst>
      <p:ext uri="{BB962C8B-B14F-4D97-AF65-F5344CB8AC3E}">
        <p14:creationId xmlns:p14="http://schemas.microsoft.com/office/powerpoint/2010/main" val="257697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22414" y="533400"/>
            <a:ext cx="9601200" cy="1143000"/>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522414" y="1828800"/>
            <a:ext cx="46451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22414" y="2667000"/>
            <a:ext cx="4645152" cy="3352800"/>
          </a:xfrm>
        </p:spPr>
        <p:txBody>
          <a:bodyPr>
            <a:normAutofit/>
          </a:bodyPr>
          <a:lstStyle>
            <a:lvl1pPr>
              <a:defRPr sz="2000"/>
            </a:lvl1pPr>
            <a:lvl2pPr>
              <a:defRPr sz="1800"/>
            </a:lvl2pPr>
            <a:lvl3pPr>
              <a:defRPr sz="1600"/>
            </a:lvl3pPr>
            <a:lvl4pPr>
              <a:defRPr sz="1400"/>
            </a:lvl4pPr>
            <a:lvl5pPr>
              <a:defRPr sz="1400"/>
            </a:lvl5pPr>
            <a:lvl6pPr>
              <a:defRPr sz="1400" baseline="0"/>
            </a:lvl6pPr>
            <a:lvl7pPr>
              <a:defRPr sz="1400" baseline="0"/>
            </a:lvl7pPr>
            <a:lvl8pPr>
              <a:defRPr sz="1400" baseline="0"/>
            </a:lvl8pPr>
            <a:lvl9pPr>
              <a:defRPr sz="14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478462" y="1828800"/>
            <a:ext cx="46451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78462" y="2667000"/>
            <a:ext cx="4645152" cy="33528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6"/>
          <p:cNvSpPr>
            <a:spLocks noGrp="1"/>
          </p:cNvSpPr>
          <p:nvPr>
            <p:ph type="ftr" sz="quarter" idx="11"/>
          </p:nvPr>
        </p:nvSpPr>
        <p:spPr/>
        <p:txBody>
          <a:bodyPr/>
          <a:lstStyle/>
          <a:p>
            <a:endParaRPr dirty="0"/>
          </a:p>
        </p:txBody>
      </p:sp>
      <p:sp>
        <p:nvSpPr>
          <p:cNvPr id="7" name="Date Placeholder 7"/>
          <p:cNvSpPr>
            <a:spLocks noGrp="1"/>
          </p:cNvSpPr>
          <p:nvPr>
            <p:ph type="dt" sz="half" idx="10"/>
          </p:nvPr>
        </p:nvSpPr>
        <p:spPr/>
        <p:txBody>
          <a:bodyPr/>
          <a:lstStyle/>
          <a:p>
            <a:fld id="{83829175-527E-46A3-863C-1BB1F163B849}" type="datetimeFigureOut">
              <a:rPr lang="en-US"/>
              <a:t>10/18/2020</a:t>
            </a:fld>
            <a:endParaRPr dirty="0"/>
          </a:p>
        </p:txBody>
      </p:sp>
      <p:sp>
        <p:nvSpPr>
          <p:cNvPr id="9" name="Slide Number Placeholder 8"/>
          <p:cNvSpPr>
            <a:spLocks noGrp="1"/>
          </p:cNvSpPr>
          <p:nvPr>
            <p:ph type="sldNum" sz="quarter" idx="12"/>
          </p:nvPr>
        </p:nvSpPr>
        <p:spPr/>
        <p:txBody>
          <a:bodyPr/>
          <a:lstStyle/>
          <a:p>
            <a:fld id="{E5137D0E-4A4F-4307-8994-C1891D747D59}" type="slidenum">
              <a:rPr/>
              <a:t>‹#›</a:t>
            </a:fld>
            <a:endParaRPr/>
          </a:p>
        </p:txBody>
      </p:sp>
    </p:spTree>
    <p:extLst>
      <p:ext uri="{BB962C8B-B14F-4D97-AF65-F5344CB8AC3E}">
        <p14:creationId xmlns:p14="http://schemas.microsoft.com/office/powerpoint/2010/main" val="501231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2"/>
          <p:cNvSpPr>
            <a:spLocks noGrp="1"/>
          </p:cNvSpPr>
          <p:nvPr>
            <p:ph type="ftr" sz="quarter" idx="11"/>
          </p:nvPr>
        </p:nvSpPr>
        <p:spPr/>
        <p:txBody>
          <a:bodyPr/>
          <a:lstStyle/>
          <a:p>
            <a:endParaRPr dirty="0"/>
          </a:p>
        </p:txBody>
      </p:sp>
      <p:sp>
        <p:nvSpPr>
          <p:cNvPr id="3" name="Date Placeholder 3"/>
          <p:cNvSpPr>
            <a:spLocks noGrp="1"/>
          </p:cNvSpPr>
          <p:nvPr>
            <p:ph type="dt" sz="half" idx="10"/>
          </p:nvPr>
        </p:nvSpPr>
        <p:spPr/>
        <p:txBody>
          <a:bodyPr/>
          <a:lstStyle/>
          <a:p>
            <a:fld id="{83829175-527E-46A3-863C-1BB1F163B849}" type="datetimeFigureOut">
              <a:rPr lang="en-US"/>
              <a:t>10/18/2020</a:t>
            </a:fld>
            <a:endParaRPr/>
          </a:p>
        </p:txBody>
      </p:sp>
      <p:sp>
        <p:nvSpPr>
          <p:cNvPr id="5" name="Slide Number Placeholder 4"/>
          <p:cNvSpPr>
            <a:spLocks noGrp="1"/>
          </p:cNvSpPr>
          <p:nvPr>
            <p:ph type="sldNum" sz="quarter" idx="12"/>
          </p:nvPr>
        </p:nvSpPr>
        <p:spPr/>
        <p:txBody>
          <a:bodyPr/>
          <a:lstStyle/>
          <a:p>
            <a:fld id="{E5137D0E-4A4F-4307-8994-C1891D747D59}" type="slidenum">
              <a:rPr/>
              <a:t>‹#›</a:t>
            </a:fld>
            <a:endParaRPr/>
          </a:p>
        </p:txBody>
      </p:sp>
    </p:spTree>
    <p:extLst>
      <p:ext uri="{BB962C8B-B14F-4D97-AF65-F5344CB8AC3E}">
        <p14:creationId xmlns:p14="http://schemas.microsoft.com/office/powerpoint/2010/main" val="2455701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1"/>
          <p:cNvSpPr>
            <a:spLocks noGrp="1"/>
          </p:cNvSpPr>
          <p:nvPr>
            <p:ph type="ftr" sz="quarter" idx="11"/>
          </p:nvPr>
        </p:nvSpPr>
        <p:spPr/>
        <p:txBody>
          <a:bodyPr/>
          <a:lstStyle/>
          <a:p>
            <a:endParaRPr/>
          </a:p>
        </p:txBody>
      </p:sp>
      <p:sp>
        <p:nvSpPr>
          <p:cNvPr id="2" name="Date Placeholder 2"/>
          <p:cNvSpPr>
            <a:spLocks noGrp="1"/>
          </p:cNvSpPr>
          <p:nvPr>
            <p:ph type="dt" sz="half" idx="10"/>
          </p:nvPr>
        </p:nvSpPr>
        <p:spPr/>
        <p:txBody>
          <a:bodyPr/>
          <a:lstStyle/>
          <a:p>
            <a:fld id="{83829175-527E-46A3-863C-1BB1F163B849}" type="datetimeFigureOut">
              <a:rPr lang="en-US"/>
              <a:t>10/18/2020</a:t>
            </a:fld>
            <a:endParaRPr/>
          </a:p>
        </p:txBody>
      </p:sp>
      <p:sp>
        <p:nvSpPr>
          <p:cNvPr id="4" name="Slide Number Placeholder 3"/>
          <p:cNvSpPr>
            <a:spLocks noGrp="1"/>
          </p:cNvSpPr>
          <p:nvPr>
            <p:ph type="sldNum" sz="quarter" idx="12"/>
          </p:nvPr>
        </p:nvSpPr>
        <p:spPr/>
        <p:txBody>
          <a:bodyPr/>
          <a:lstStyle/>
          <a:p>
            <a:fld id="{E5137D0E-4A4F-4307-8994-C1891D747D59}" type="slidenum">
              <a:rPr/>
              <a:t>‹#›</a:t>
            </a:fld>
            <a:endParaRPr/>
          </a:p>
        </p:txBody>
      </p:sp>
    </p:spTree>
    <p:extLst>
      <p:ext uri="{BB962C8B-B14F-4D97-AF65-F5344CB8AC3E}">
        <p14:creationId xmlns:p14="http://schemas.microsoft.com/office/powerpoint/2010/main" val="3952017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6613" y="2590800"/>
            <a:ext cx="3276599" cy="1924050"/>
          </a:xfrm>
        </p:spPr>
        <p:txBody>
          <a:bodyPr anchor="b">
            <a:normAutofit/>
          </a:bodyPr>
          <a:lstStyle>
            <a:lvl1pPr algn="l">
              <a:defRPr sz="3200" b="0"/>
            </a:lvl1pPr>
          </a:lstStyle>
          <a:p>
            <a:r>
              <a:rPr lang="en-US"/>
              <a:t>Click to edit Master title style</a:t>
            </a:r>
            <a:endParaRPr dirty="0"/>
          </a:p>
        </p:txBody>
      </p:sp>
      <p:sp>
        <p:nvSpPr>
          <p:cNvPr id="4" name="Text Placeholder 2"/>
          <p:cNvSpPr>
            <a:spLocks noGrp="1"/>
          </p:cNvSpPr>
          <p:nvPr>
            <p:ph type="body" sz="half" idx="2"/>
          </p:nvPr>
        </p:nvSpPr>
        <p:spPr>
          <a:xfrm>
            <a:off x="836613" y="4648200"/>
            <a:ext cx="3276599" cy="1371600"/>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Content Placeholder 3"/>
          <p:cNvSpPr>
            <a:spLocks noGrp="1"/>
          </p:cNvSpPr>
          <p:nvPr>
            <p:ph idx="1"/>
          </p:nvPr>
        </p:nvSpPr>
        <p:spPr>
          <a:xfrm>
            <a:off x="5180012" y="838200"/>
            <a:ext cx="6172201" cy="51816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9" name="Footer Placeholder 4"/>
          <p:cNvSpPr>
            <a:spLocks noGrp="1"/>
          </p:cNvSpPr>
          <p:nvPr>
            <p:ph type="ftr" sz="quarter" idx="11"/>
          </p:nvPr>
        </p:nvSpPr>
        <p:spPr/>
        <p:txBody>
          <a:bodyPr/>
          <a:lstStyle/>
          <a:p>
            <a:endParaRPr dirty="0"/>
          </a:p>
        </p:txBody>
      </p:sp>
      <p:sp>
        <p:nvSpPr>
          <p:cNvPr id="8" name="Date Placeholder 5"/>
          <p:cNvSpPr>
            <a:spLocks noGrp="1"/>
          </p:cNvSpPr>
          <p:nvPr>
            <p:ph type="dt" sz="half" idx="10"/>
          </p:nvPr>
        </p:nvSpPr>
        <p:spPr/>
        <p:txBody>
          <a:bodyPr/>
          <a:lstStyle/>
          <a:p>
            <a:fld id="{83829175-527E-46A3-863C-1BB1F163B849}" type="datetimeFigureOut">
              <a:rPr lang="en-US"/>
              <a:pPr/>
              <a:t>10/18/2020</a:t>
            </a:fld>
            <a:endParaRPr dirty="0"/>
          </a:p>
        </p:txBody>
      </p:sp>
      <p:sp>
        <p:nvSpPr>
          <p:cNvPr id="10" name="Slide Number Placeholder 6"/>
          <p:cNvSpPr>
            <a:spLocks noGrp="1"/>
          </p:cNvSpPr>
          <p:nvPr>
            <p:ph type="sldNum" sz="quarter" idx="12"/>
          </p:nvPr>
        </p:nvSpPr>
        <p:spPr/>
        <p:txBody>
          <a:bodyPr/>
          <a:lstStyle/>
          <a:p>
            <a:fld id="{E5137D0E-4A4F-4307-8994-C1891D747D59}" type="slidenum">
              <a:rPr/>
              <a:pPr/>
              <a:t>‹#›</a:t>
            </a:fld>
            <a:endParaRPr dirty="0"/>
          </a:p>
        </p:txBody>
      </p:sp>
    </p:spTree>
    <p:extLst>
      <p:ext uri="{BB962C8B-B14F-4D97-AF65-F5344CB8AC3E}">
        <p14:creationId xmlns:p14="http://schemas.microsoft.com/office/powerpoint/2010/main" val="201828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6613" y="2590800"/>
            <a:ext cx="3276599" cy="1924050"/>
          </a:xfrm>
        </p:spPr>
        <p:txBody>
          <a:bodyPr anchor="b">
            <a:normAutofit/>
          </a:bodyPr>
          <a:lstStyle>
            <a:lvl1pPr algn="l">
              <a:defRPr sz="3200" b="0"/>
            </a:lvl1pPr>
          </a:lstStyle>
          <a:p>
            <a:r>
              <a:rPr lang="en-US"/>
              <a:t>Click to edit Master title style</a:t>
            </a:r>
            <a:endParaRPr/>
          </a:p>
        </p:txBody>
      </p:sp>
      <p:sp>
        <p:nvSpPr>
          <p:cNvPr id="4" name="Text Placeholder 2"/>
          <p:cNvSpPr>
            <a:spLocks noGrp="1"/>
          </p:cNvSpPr>
          <p:nvPr>
            <p:ph type="body" sz="half" idx="2"/>
          </p:nvPr>
        </p:nvSpPr>
        <p:spPr>
          <a:xfrm>
            <a:off x="836613" y="4648200"/>
            <a:ext cx="3276599" cy="1371600"/>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Picture Placeholder 3"/>
          <p:cNvSpPr>
            <a:spLocks noGrp="1"/>
          </p:cNvSpPr>
          <p:nvPr>
            <p:ph type="pic" idx="1"/>
          </p:nvPr>
        </p:nvSpPr>
        <p:spPr>
          <a:xfrm>
            <a:off x="5484812" y="836610"/>
            <a:ext cx="5867401" cy="5183190"/>
          </a:xfrm>
          <a:solidFill>
            <a:schemeClr val="bg2"/>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pic>
        <p:nvPicPr>
          <p:cNvPr id="9" name="Picture 4" descr="An empty placeholder to add an image. Click on the placeholder and select the image that you wish to ad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3812" y="458787"/>
            <a:ext cx="6626225" cy="5938837"/>
          </a:xfrm>
          <a:prstGeom prst="rect">
            <a:avLst/>
          </a:prstGeom>
          <a:noFill/>
          <a:ln>
            <a:noFill/>
          </a:ln>
          <a:effectLst>
            <a:outerShdw blurRad="292100" algn="ctr" rotWithShape="0">
              <a:prstClr val="black">
                <a:alpha val="36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4693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4" y="533400"/>
            <a:ext cx="9601200" cy="1143000"/>
          </a:xfrm>
          <a:prstGeom prst="rect">
            <a:avLst/>
          </a:prstGeom>
        </p:spPr>
        <p:txBody>
          <a:bodyPr vert="horz" lIns="91440" tIns="45720" rIns="91440" bIns="45720" rtlCol="0" anchor="b">
            <a:normAutofit/>
          </a:bodyPr>
          <a:lstStyle/>
          <a:p>
            <a:r>
              <a:rPr lang="en-US"/>
              <a:t>Click to edit Master title style</a:t>
            </a:r>
            <a:endParaRPr dirty="0"/>
          </a:p>
        </p:txBody>
      </p:sp>
      <p:sp>
        <p:nvSpPr>
          <p:cNvPr id="3" name="Text Placeholder 2"/>
          <p:cNvSpPr>
            <a:spLocks noGrp="1"/>
          </p:cNvSpPr>
          <p:nvPr>
            <p:ph type="body" idx="1"/>
          </p:nvPr>
        </p:nvSpPr>
        <p:spPr>
          <a:xfrm>
            <a:off x="1522414" y="1828800"/>
            <a:ext cx="9601200" cy="4191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3"/>
          <p:cNvSpPr>
            <a:spLocks noGrp="1"/>
          </p:cNvSpPr>
          <p:nvPr>
            <p:ph type="ftr" sz="quarter" idx="3"/>
          </p:nvPr>
        </p:nvSpPr>
        <p:spPr>
          <a:xfrm>
            <a:off x="1517950" y="6172200"/>
            <a:ext cx="6862462" cy="273049"/>
          </a:xfrm>
          <a:prstGeom prst="rect">
            <a:avLst/>
          </a:prstGeom>
        </p:spPr>
        <p:txBody>
          <a:bodyPr vert="horz" lIns="91440" tIns="45720" rIns="91440" bIns="45720" rtlCol="0" anchor="ctr"/>
          <a:lstStyle>
            <a:lvl1pPr algn="l">
              <a:defRPr sz="1100">
                <a:solidFill>
                  <a:schemeClr val="tx1"/>
                </a:solidFill>
              </a:defRPr>
            </a:lvl1pPr>
          </a:lstStyle>
          <a:p>
            <a:endParaRPr lang="en-US" dirty="0"/>
          </a:p>
        </p:txBody>
      </p:sp>
      <p:sp>
        <p:nvSpPr>
          <p:cNvPr id="4" name="Date Placeholder 4"/>
          <p:cNvSpPr>
            <a:spLocks noGrp="1"/>
          </p:cNvSpPr>
          <p:nvPr>
            <p:ph type="dt" sz="half" idx="2"/>
          </p:nvPr>
        </p:nvSpPr>
        <p:spPr>
          <a:xfrm>
            <a:off x="8609012" y="6172200"/>
            <a:ext cx="1320059" cy="273049"/>
          </a:xfrm>
          <a:prstGeom prst="rect">
            <a:avLst/>
          </a:prstGeom>
        </p:spPr>
        <p:txBody>
          <a:bodyPr vert="horz" lIns="91440" tIns="45720" rIns="91440" bIns="45720" rtlCol="0" anchor="ctr"/>
          <a:lstStyle>
            <a:lvl1pPr algn="r">
              <a:defRPr sz="1100">
                <a:solidFill>
                  <a:schemeClr val="tx1"/>
                </a:solidFill>
              </a:defRPr>
            </a:lvl1pPr>
          </a:lstStyle>
          <a:p>
            <a:fld id="{83829175-527E-46A3-863C-1BB1F163B849}" type="datetimeFigureOut">
              <a:rPr lang="en-US" smtClean="0"/>
              <a:pPr/>
              <a:t>10/18/2020</a:t>
            </a:fld>
            <a:endParaRPr lang="en-US" dirty="0"/>
          </a:p>
        </p:txBody>
      </p:sp>
      <p:sp>
        <p:nvSpPr>
          <p:cNvPr id="6" name="Slide Number Placeholder 5"/>
          <p:cNvSpPr>
            <a:spLocks noGrp="1"/>
          </p:cNvSpPr>
          <p:nvPr>
            <p:ph type="sldNum" sz="quarter" idx="4"/>
          </p:nvPr>
        </p:nvSpPr>
        <p:spPr>
          <a:xfrm>
            <a:off x="10133012" y="6172200"/>
            <a:ext cx="990601" cy="273049"/>
          </a:xfrm>
          <a:prstGeom prst="rect">
            <a:avLst/>
          </a:prstGeom>
        </p:spPr>
        <p:txBody>
          <a:bodyPr vert="horz" lIns="91440" tIns="45720" rIns="91440" bIns="45720" rtlCol="0" anchor="ctr"/>
          <a:lstStyle>
            <a:lvl1pPr algn="r">
              <a:defRPr sz="1100">
                <a:solidFill>
                  <a:schemeClr val="tx1"/>
                </a:solidFill>
              </a:defRPr>
            </a:lvl1pPr>
          </a:lstStyle>
          <a:p>
            <a:fld id="{E5137D0E-4A4F-4307-8994-C1891D747D59}" type="slidenum">
              <a:rPr lang="en-US" smtClean="0"/>
              <a:pPr/>
              <a:t>‹#›</a:t>
            </a:fld>
            <a:endParaRPr lang="en-US" dirty="0"/>
          </a:p>
        </p:txBody>
      </p:sp>
    </p:spTree>
    <p:extLst>
      <p:ext uri="{BB962C8B-B14F-4D97-AF65-F5344CB8AC3E}">
        <p14:creationId xmlns:p14="http://schemas.microsoft.com/office/powerpoint/2010/main" val="15260502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9.png"/><Relationship Id="rId4" Type="http://schemas.openxmlformats.org/officeDocument/2006/relationships/image" Target="../media/image8.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9.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2.gif"/><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9.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9.png"/><Relationship Id="rId5" Type="http://schemas.openxmlformats.org/officeDocument/2006/relationships/image" Target="../media/image25.jpe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9.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9.png"/><Relationship Id="rId5" Type="http://schemas.openxmlformats.org/officeDocument/2006/relationships/image" Target="../media/image28.gif"/><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9.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9.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5" Type="http://schemas.openxmlformats.org/officeDocument/2006/relationships/image" Target="../media/image17.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9.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2F8A1-29E1-4DB6-9CCC-E7F172060B50}"/>
              </a:ext>
            </a:extLst>
          </p:cNvPr>
          <p:cNvSpPr>
            <a:spLocks noGrp="1"/>
          </p:cNvSpPr>
          <p:nvPr>
            <p:ph type="title"/>
          </p:nvPr>
        </p:nvSpPr>
        <p:spPr>
          <a:xfrm>
            <a:off x="150812" y="381000"/>
            <a:ext cx="4648200" cy="3429000"/>
          </a:xfrm>
        </p:spPr>
        <p:txBody>
          <a:bodyPr/>
          <a:lstStyle/>
          <a:p>
            <a:r>
              <a:rPr lang="en-US" sz="3600" b="1" dirty="0">
                <a:solidFill>
                  <a:srgbClr val="FF0000"/>
                </a:solidFill>
              </a:rPr>
              <a:t>CLASS 8</a:t>
            </a:r>
            <a:r>
              <a:rPr lang="en-US" dirty="0"/>
              <a:t>      </a:t>
            </a:r>
            <a:r>
              <a:rPr lang="en-US" sz="3600" b="1" dirty="0">
                <a:solidFill>
                  <a:srgbClr val="FF0000"/>
                </a:solidFill>
              </a:rPr>
              <a:t>SCIENCE</a:t>
            </a:r>
            <a:br>
              <a:rPr lang="en-US" dirty="0"/>
            </a:br>
            <a:br>
              <a:rPr lang="en-US" dirty="0"/>
            </a:br>
            <a:r>
              <a:rPr lang="en-US" b="1" dirty="0">
                <a:solidFill>
                  <a:srgbClr val="7030A0"/>
                </a:solidFill>
              </a:rPr>
              <a:t>FORCE AND PRESSURE-MODULE 5 </a:t>
            </a:r>
            <a:br>
              <a:rPr lang="en-US" b="1" dirty="0">
                <a:solidFill>
                  <a:srgbClr val="7030A0"/>
                </a:solidFill>
              </a:rPr>
            </a:br>
            <a:r>
              <a:rPr lang="en-US" b="1" dirty="0">
                <a:solidFill>
                  <a:srgbClr val="7030A0"/>
                </a:solidFill>
              </a:rPr>
              <a:t>ON AIR PRESSURE</a:t>
            </a:r>
          </a:p>
        </p:txBody>
      </p:sp>
      <p:sp>
        <p:nvSpPr>
          <p:cNvPr id="3" name="Text Placeholder 2">
            <a:extLst>
              <a:ext uri="{FF2B5EF4-FFF2-40B4-BE49-F238E27FC236}">
                <a16:creationId xmlns:a16="http://schemas.microsoft.com/office/drawing/2014/main" id="{063B4024-EAF7-45E9-9CCA-B6B2978117CA}"/>
              </a:ext>
            </a:extLst>
          </p:cNvPr>
          <p:cNvSpPr>
            <a:spLocks noGrp="1"/>
          </p:cNvSpPr>
          <p:nvPr>
            <p:ph type="body" sz="half" idx="2"/>
          </p:nvPr>
        </p:nvSpPr>
        <p:spPr>
          <a:xfrm>
            <a:off x="608012" y="5410200"/>
            <a:ext cx="3810000" cy="1219200"/>
          </a:xfrm>
        </p:spPr>
        <p:txBody>
          <a:bodyPr>
            <a:noAutofit/>
          </a:bodyPr>
          <a:lstStyle/>
          <a:p>
            <a:r>
              <a:rPr lang="en-US" sz="2800" dirty="0" err="1"/>
              <a:t>Mrs.Geeta</a:t>
            </a:r>
            <a:r>
              <a:rPr lang="en-US" sz="2800" dirty="0"/>
              <a:t> Gupta</a:t>
            </a:r>
          </a:p>
          <a:p>
            <a:r>
              <a:rPr lang="en-US" sz="2800" dirty="0"/>
              <a:t>A.E.C.S -1,Mumbai</a:t>
            </a:r>
          </a:p>
        </p:txBody>
      </p:sp>
      <p:pic>
        <p:nvPicPr>
          <p:cNvPr id="5" name="Content Placeholder 4">
            <a:extLst>
              <a:ext uri="{FF2B5EF4-FFF2-40B4-BE49-F238E27FC236}">
                <a16:creationId xmlns:a16="http://schemas.microsoft.com/office/drawing/2014/main" id="{0D77A317-AD0D-4F4E-89C9-2008CC424CCF}"/>
              </a:ext>
            </a:extLst>
          </p:cNvPr>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361113" y="838200"/>
            <a:ext cx="3810000" cy="5181600"/>
          </a:xfrm>
          <a:prstGeom prst="rect">
            <a:avLst/>
          </a:prstGeom>
          <a:noFill/>
          <a:ln w="76200">
            <a:solidFill>
              <a:schemeClr val="accent1">
                <a:lumMod val="60000"/>
                <a:lumOff val="40000"/>
              </a:schemeClr>
            </a:solidFill>
          </a:ln>
        </p:spPr>
      </p:pic>
      <p:pic>
        <p:nvPicPr>
          <p:cNvPr id="4" name="Audio 3">
            <a:hlinkClick r:id="" action="ppaction://media"/>
            <a:extLst>
              <a:ext uri="{FF2B5EF4-FFF2-40B4-BE49-F238E27FC236}">
                <a16:creationId xmlns:a16="http://schemas.microsoft.com/office/drawing/2014/main" id="{FB558D68-BD22-4B79-B64B-EED61F8207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0025" y="6299200"/>
            <a:ext cx="406400" cy="406400"/>
          </a:xfrm>
          <a:prstGeom prst="rect">
            <a:avLst/>
          </a:prstGeom>
        </p:spPr>
      </p:pic>
    </p:spTree>
    <p:extLst>
      <p:ext uri="{BB962C8B-B14F-4D97-AF65-F5344CB8AC3E}">
        <p14:creationId xmlns:p14="http://schemas.microsoft.com/office/powerpoint/2010/main" val="970765047"/>
      </p:ext>
    </p:extLst>
  </p:cSld>
  <p:clrMapOvr>
    <a:masterClrMapping/>
  </p:clrMapOvr>
  <mc:AlternateContent xmlns:mc="http://schemas.openxmlformats.org/markup-compatibility/2006">
    <mc:Choice xmlns:p14="http://schemas.microsoft.com/office/powerpoint/2010/main" Requires="p14">
      <p:transition spd="med" p14:dur="700" advTm="8698">
        <p:fade/>
      </p:transition>
    </mc:Choice>
    <mc:Fallback>
      <p:transition spd="med" advTm="86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A4464-45AC-40AD-A7DB-6C3D3E90469C}"/>
              </a:ext>
            </a:extLst>
          </p:cNvPr>
          <p:cNvSpPr>
            <a:spLocks noGrp="1"/>
          </p:cNvSpPr>
          <p:nvPr>
            <p:ph type="title"/>
          </p:nvPr>
        </p:nvSpPr>
        <p:spPr>
          <a:xfrm>
            <a:off x="2055812" y="914400"/>
            <a:ext cx="9067802" cy="762000"/>
          </a:xfrm>
        </p:spPr>
        <p:txBody>
          <a:bodyPr/>
          <a:lstStyle/>
          <a:p>
            <a:endParaRPr lang="en-US"/>
          </a:p>
        </p:txBody>
      </p:sp>
      <p:pic>
        <p:nvPicPr>
          <p:cNvPr id="5" name="Picture 4">
            <a:extLst>
              <a:ext uri="{FF2B5EF4-FFF2-40B4-BE49-F238E27FC236}">
                <a16:creationId xmlns:a16="http://schemas.microsoft.com/office/drawing/2014/main" id="{ECD19B74-86B6-4C40-A3CD-47547C94D7A0}"/>
              </a:ext>
            </a:extLst>
          </p:cNvPr>
          <p:cNvPicPr>
            <a:picLocks noChangeAspect="1"/>
          </p:cNvPicPr>
          <p:nvPr/>
        </p:nvPicPr>
        <p:blipFill>
          <a:blip r:embed="rId4"/>
          <a:stretch>
            <a:fillRect/>
          </a:stretch>
        </p:blipFill>
        <p:spPr>
          <a:xfrm>
            <a:off x="471421" y="1905000"/>
            <a:ext cx="6949440" cy="4419600"/>
          </a:xfrm>
          <a:prstGeom prst="rect">
            <a:avLst/>
          </a:prstGeom>
        </p:spPr>
      </p:pic>
      <p:pic>
        <p:nvPicPr>
          <p:cNvPr id="6" name="Picture 5">
            <a:extLst>
              <a:ext uri="{FF2B5EF4-FFF2-40B4-BE49-F238E27FC236}">
                <a16:creationId xmlns:a16="http://schemas.microsoft.com/office/drawing/2014/main" id="{4B70EBEB-DBD3-44F9-9BBE-3466D76FFC27}"/>
              </a:ext>
            </a:extLst>
          </p:cNvPr>
          <p:cNvPicPr>
            <a:picLocks noChangeAspect="1"/>
          </p:cNvPicPr>
          <p:nvPr/>
        </p:nvPicPr>
        <p:blipFill>
          <a:blip r:embed="rId5"/>
          <a:stretch>
            <a:fillRect/>
          </a:stretch>
        </p:blipFill>
        <p:spPr>
          <a:xfrm>
            <a:off x="-3567" y="838200"/>
            <a:ext cx="12188825" cy="990600"/>
          </a:xfrm>
          <a:prstGeom prst="rect">
            <a:avLst/>
          </a:prstGeom>
        </p:spPr>
      </p:pic>
      <p:pic>
        <p:nvPicPr>
          <p:cNvPr id="7" name="Picture 6" descr="Learn Pressure Exerted by Air in 3 minutes.">
            <a:extLst>
              <a:ext uri="{FF2B5EF4-FFF2-40B4-BE49-F238E27FC236}">
                <a16:creationId xmlns:a16="http://schemas.microsoft.com/office/drawing/2014/main" id="{4E0E9384-163A-4F59-B15B-B27B5EDC8678}"/>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7420861" y="2052955"/>
            <a:ext cx="4758690" cy="3666490"/>
          </a:xfrm>
          <a:prstGeom prst="rect">
            <a:avLst/>
          </a:prstGeom>
          <a:noFill/>
          <a:ln>
            <a:noFill/>
          </a:ln>
        </p:spPr>
      </p:pic>
      <p:pic>
        <p:nvPicPr>
          <p:cNvPr id="3" name="Audio 2">
            <a:hlinkClick r:id="" action="ppaction://media"/>
            <a:extLst>
              <a:ext uri="{FF2B5EF4-FFF2-40B4-BE49-F238E27FC236}">
                <a16:creationId xmlns:a16="http://schemas.microsoft.com/office/drawing/2014/main" id="{119D632D-2457-4395-9338-EA4F16E286D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0025" y="6299200"/>
            <a:ext cx="406400" cy="406400"/>
          </a:xfrm>
          <a:prstGeom prst="rect">
            <a:avLst/>
          </a:prstGeom>
        </p:spPr>
      </p:pic>
    </p:spTree>
    <p:extLst>
      <p:ext uri="{BB962C8B-B14F-4D97-AF65-F5344CB8AC3E}">
        <p14:creationId xmlns:p14="http://schemas.microsoft.com/office/powerpoint/2010/main" val="4127088508"/>
      </p:ext>
    </p:extLst>
  </p:cSld>
  <p:clrMapOvr>
    <a:masterClrMapping/>
  </p:clrMapOvr>
  <mc:AlternateContent xmlns:mc="http://schemas.openxmlformats.org/markup-compatibility/2006">
    <mc:Choice xmlns:p14="http://schemas.microsoft.com/office/powerpoint/2010/main" Requires="p14">
      <p:transition spd="med" p14:dur="700" advTm="26670">
        <p:fade/>
      </p:transition>
    </mc:Choice>
    <mc:Fallback>
      <p:transition spd="med" advTm="266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53470-94ED-4B61-96F9-BD98E562DB2F}"/>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6B71376F-F43A-4D51-A187-9E6EB35B318E}"/>
              </a:ext>
            </a:extLst>
          </p:cNvPr>
          <p:cNvPicPr>
            <a:picLocks noChangeAspect="1"/>
          </p:cNvPicPr>
          <p:nvPr/>
        </p:nvPicPr>
        <p:blipFill>
          <a:blip r:embed="rId4"/>
          <a:stretch>
            <a:fillRect/>
          </a:stretch>
        </p:blipFill>
        <p:spPr>
          <a:xfrm>
            <a:off x="0" y="304800"/>
            <a:ext cx="11885612" cy="6248399"/>
          </a:xfrm>
          <a:prstGeom prst="rect">
            <a:avLst/>
          </a:prstGeom>
        </p:spPr>
      </p:pic>
      <p:pic>
        <p:nvPicPr>
          <p:cNvPr id="4" name="Audio 3">
            <a:hlinkClick r:id="" action="ppaction://media"/>
            <a:extLst>
              <a:ext uri="{FF2B5EF4-FFF2-40B4-BE49-F238E27FC236}">
                <a16:creationId xmlns:a16="http://schemas.microsoft.com/office/drawing/2014/main" id="{B5475A2F-15E2-4323-91AD-329C1F57D8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0025" y="6299200"/>
            <a:ext cx="406400" cy="406400"/>
          </a:xfrm>
          <a:prstGeom prst="rect">
            <a:avLst/>
          </a:prstGeom>
        </p:spPr>
      </p:pic>
    </p:spTree>
    <p:extLst>
      <p:ext uri="{BB962C8B-B14F-4D97-AF65-F5344CB8AC3E}">
        <p14:creationId xmlns:p14="http://schemas.microsoft.com/office/powerpoint/2010/main" val="2257438994"/>
      </p:ext>
    </p:extLst>
  </p:cSld>
  <p:clrMapOvr>
    <a:masterClrMapping/>
  </p:clrMapOvr>
  <mc:AlternateContent xmlns:mc="http://schemas.openxmlformats.org/markup-compatibility/2006">
    <mc:Choice xmlns:p14="http://schemas.microsoft.com/office/powerpoint/2010/main" Requires="p14">
      <p:transition spd="med" p14:dur="700" advTm="22562">
        <p:fade/>
      </p:transition>
    </mc:Choice>
    <mc:Fallback>
      <p:transition spd="med" advTm="225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F4BBB0-189F-45F4-B3AC-EE892DEB09D9}"/>
              </a:ext>
            </a:extLst>
          </p:cNvPr>
          <p:cNvPicPr>
            <a:picLocks noChangeAspect="1"/>
          </p:cNvPicPr>
          <p:nvPr/>
        </p:nvPicPr>
        <p:blipFill rotWithShape="1">
          <a:blip r:embed="rId4"/>
          <a:srcRect t="23446" b="26252"/>
          <a:stretch/>
        </p:blipFill>
        <p:spPr>
          <a:xfrm>
            <a:off x="455612" y="609600"/>
            <a:ext cx="11277600" cy="5108665"/>
          </a:xfrm>
          <a:prstGeom prst="rect">
            <a:avLst/>
          </a:prstGeom>
        </p:spPr>
      </p:pic>
      <p:pic>
        <p:nvPicPr>
          <p:cNvPr id="3074" name="Picture 2">
            <a:extLst>
              <a:ext uri="{FF2B5EF4-FFF2-40B4-BE49-F238E27FC236}">
                <a16:creationId xmlns:a16="http://schemas.microsoft.com/office/drawing/2014/main" id="{AE92AE95-E14C-4C25-9C9A-D6A14B831C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3212" y="2514600"/>
            <a:ext cx="3505200" cy="3265527"/>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6C9084D9-2581-4F55-B341-39E7A437C2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0025" y="6299200"/>
            <a:ext cx="406400" cy="406400"/>
          </a:xfrm>
          <a:prstGeom prst="rect">
            <a:avLst/>
          </a:prstGeom>
        </p:spPr>
      </p:pic>
    </p:spTree>
    <p:extLst>
      <p:ext uri="{BB962C8B-B14F-4D97-AF65-F5344CB8AC3E}">
        <p14:creationId xmlns:p14="http://schemas.microsoft.com/office/powerpoint/2010/main" val="2533330414"/>
      </p:ext>
    </p:extLst>
  </p:cSld>
  <p:clrMapOvr>
    <a:masterClrMapping/>
  </p:clrMapOvr>
  <mc:AlternateContent xmlns:mc="http://schemas.openxmlformats.org/markup-compatibility/2006">
    <mc:Choice xmlns:p14="http://schemas.microsoft.com/office/powerpoint/2010/main" Requires="p14">
      <p:transition spd="med" p14:dur="700" advTm="25397">
        <p:fade/>
      </p:transition>
    </mc:Choice>
    <mc:Fallback>
      <p:transition spd="med" advTm="253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831DE4-E1CE-4A6D-BCEC-11CE1135850B}"/>
              </a:ext>
            </a:extLst>
          </p:cNvPr>
          <p:cNvPicPr>
            <a:picLocks noChangeAspect="1"/>
          </p:cNvPicPr>
          <p:nvPr/>
        </p:nvPicPr>
        <p:blipFill>
          <a:blip r:embed="rId4"/>
          <a:stretch>
            <a:fillRect/>
          </a:stretch>
        </p:blipFill>
        <p:spPr>
          <a:xfrm>
            <a:off x="1141412" y="457200"/>
            <a:ext cx="10128709" cy="5705475"/>
          </a:xfrm>
          <a:prstGeom prst="rect">
            <a:avLst/>
          </a:prstGeom>
        </p:spPr>
      </p:pic>
      <p:pic>
        <p:nvPicPr>
          <p:cNvPr id="3" name="Audio 2">
            <a:hlinkClick r:id="" action="ppaction://media"/>
            <a:extLst>
              <a:ext uri="{FF2B5EF4-FFF2-40B4-BE49-F238E27FC236}">
                <a16:creationId xmlns:a16="http://schemas.microsoft.com/office/drawing/2014/main" id="{578FCF20-E1BB-4645-9653-4C33956262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0025" y="6299200"/>
            <a:ext cx="406400" cy="406400"/>
          </a:xfrm>
          <a:prstGeom prst="rect">
            <a:avLst/>
          </a:prstGeom>
        </p:spPr>
      </p:pic>
    </p:spTree>
    <p:extLst>
      <p:ext uri="{BB962C8B-B14F-4D97-AF65-F5344CB8AC3E}">
        <p14:creationId xmlns:p14="http://schemas.microsoft.com/office/powerpoint/2010/main" val="2616226198"/>
      </p:ext>
    </p:extLst>
  </p:cSld>
  <p:clrMapOvr>
    <a:masterClrMapping/>
  </p:clrMapOvr>
  <mc:AlternateContent xmlns:mc="http://schemas.openxmlformats.org/markup-compatibility/2006">
    <mc:Choice xmlns:p14="http://schemas.microsoft.com/office/powerpoint/2010/main" Requires="p14">
      <p:transition spd="med" p14:dur="700" advTm="37788">
        <p:fade/>
      </p:transition>
    </mc:Choice>
    <mc:Fallback>
      <p:transition spd="med" advTm="377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2DAFE2-80E5-4991-900F-F1B300895FFD}"/>
              </a:ext>
            </a:extLst>
          </p:cNvPr>
          <p:cNvPicPr/>
          <p:nvPr/>
        </p:nvPicPr>
        <p:blipFill rotWithShape="1">
          <a:blip r:embed="rId4"/>
          <a:srcRect l="4494" r="9782" b="42044"/>
          <a:stretch/>
        </p:blipFill>
        <p:spPr>
          <a:xfrm>
            <a:off x="5942012" y="0"/>
            <a:ext cx="6009615" cy="3885664"/>
          </a:xfrm>
          <a:prstGeom prst="rect">
            <a:avLst/>
          </a:prstGeom>
        </p:spPr>
      </p:pic>
      <p:pic>
        <p:nvPicPr>
          <p:cNvPr id="2050" name="Picture 2" descr="Fun with Magdeburg Hemispheres and Air Pressure – THE IFOD">
            <a:extLst>
              <a:ext uri="{FF2B5EF4-FFF2-40B4-BE49-F238E27FC236}">
                <a16:creationId xmlns:a16="http://schemas.microsoft.com/office/drawing/2014/main" id="{8AC7D527-29AB-4F1A-B94B-661A13EA3A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2" y="603666"/>
            <a:ext cx="6248400" cy="31491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E52E42E-2F37-4800-880E-BDC6838B12F7}"/>
              </a:ext>
            </a:extLst>
          </p:cNvPr>
          <p:cNvPicPr/>
          <p:nvPr/>
        </p:nvPicPr>
        <p:blipFill rotWithShape="1">
          <a:blip r:embed="rId4"/>
          <a:srcRect t="54631"/>
          <a:stretch/>
        </p:blipFill>
        <p:spPr>
          <a:xfrm>
            <a:off x="2017712" y="3885664"/>
            <a:ext cx="8153399" cy="2981045"/>
          </a:xfrm>
          <a:prstGeom prst="rect">
            <a:avLst/>
          </a:prstGeom>
        </p:spPr>
      </p:pic>
      <p:pic>
        <p:nvPicPr>
          <p:cNvPr id="4" name="Audio 3">
            <a:hlinkClick r:id="" action="ppaction://media"/>
            <a:extLst>
              <a:ext uri="{FF2B5EF4-FFF2-40B4-BE49-F238E27FC236}">
                <a16:creationId xmlns:a16="http://schemas.microsoft.com/office/drawing/2014/main" id="{C35CCCE3-8CE6-4AAC-B924-492640D735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0025" y="6299200"/>
            <a:ext cx="406400" cy="406400"/>
          </a:xfrm>
          <a:prstGeom prst="rect">
            <a:avLst/>
          </a:prstGeom>
        </p:spPr>
      </p:pic>
    </p:spTree>
    <p:extLst>
      <p:ext uri="{BB962C8B-B14F-4D97-AF65-F5344CB8AC3E}">
        <p14:creationId xmlns:p14="http://schemas.microsoft.com/office/powerpoint/2010/main" val="39659490"/>
      </p:ext>
    </p:extLst>
  </p:cSld>
  <p:clrMapOvr>
    <a:masterClrMapping/>
  </p:clrMapOvr>
  <mc:AlternateContent xmlns:mc="http://schemas.openxmlformats.org/markup-compatibility/2006">
    <mc:Choice xmlns:p14="http://schemas.microsoft.com/office/powerpoint/2010/main" Requires="p14">
      <p:transition spd="med" p14:dur="700" advTm="29949">
        <p:fade/>
      </p:transition>
    </mc:Choice>
    <mc:Fallback>
      <p:transition spd="med" advTm="299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97590B-A980-4AEB-BBAD-B795D92EA693}"/>
              </a:ext>
            </a:extLst>
          </p:cNvPr>
          <p:cNvPicPr>
            <a:picLocks noChangeAspect="1"/>
          </p:cNvPicPr>
          <p:nvPr/>
        </p:nvPicPr>
        <p:blipFill>
          <a:blip r:embed="rId5"/>
          <a:stretch>
            <a:fillRect/>
          </a:stretch>
        </p:blipFill>
        <p:spPr>
          <a:xfrm>
            <a:off x="474662" y="134983"/>
            <a:ext cx="8020050" cy="3429000"/>
          </a:xfrm>
          <a:prstGeom prst="rect">
            <a:avLst/>
          </a:prstGeom>
        </p:spPr>
      </p:pic>
      <p:pic>
        <p:nvPicPr>
          <p:cNvPr id="3" name="Picture 2">
            <a:extLst>
              <a:ext uri="{FF2B5EF4-FFF2-40B4-BE49-F238E27FC236}">
                <a16:creationId xmlns:a16="http://schemas.microsoft.com/office/drawing/2014/main" id="{6AB0F5FE-BBE6-464B-9B54-AD229059761D}"/>
              </a:ext>
            </a:extLst>
          </p:cNvPr>
          <p:cNvPicPr>
            <a:picLocks noChangeAspect="1"/>
          </p:cNvPicPr>
          <p:nvPr/>
        </p:nvPicPr>
        <p:blipFill>
          <a:blip r:embed="rId6"/>
          <a:stretch>
            <a:fillRect/>
          </a:stretch>
        </p:blipFill>
        <p:spPr>
          <a:xfrm>
            <a:off x="608012" y="3429000"/>
            <a:ext cx="6896100" cy="3019425"/>
          </a:xfrm>
          <a:prstGeom prst="rect">
            <a:avLst/>
          </a:prstGeom>
        </p:spPr>
      </p:pic>
      <p:sp>
        <p:nvSpPr>
          <p:cNvPr id="5" name="Rectangle 4">
            <a:extLst>
              <a:ext uri="{FF2B5EF4-FFF2-40B4-BE49-F238E27FC236}">
                <a16:creationId xmlns:a16="http://schemas.microsoft.com/office/drawing/2014/main" id="{C45F8F4C-83F9-4515-9D88-C14B24925DB2}"/>
              </a:ext>
            </a:extLst>
          </p:cNvPr>
          <p:cNvSpPr/>
          <p:nvPr/>
        </p:nvSpPr>
        <p:spPr>
          <a:xfrm>
            <a:off x="1065212" y="4114800"/>
            <a:ext cx="3048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id="{DD01DF05-D1E8-4CCC-BF31-C35A4E77F60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0025" y="6299200"/>
            <a:ext cx="406400" cy="406400"/>
          </a:xfrm>
          <a:prstGeom prst="rect">
            <a:avLst/>
          </a:prstGeom>
        </p:spPr>
      </p:pic>
    </p:spTree>
    <p:extLst>
      <p:ext uri="{BB962C8B-B14F-4D97-AF65-F5344CB8AC3E}">
        <p14:creationId xmlns:p14="http://schemas.microsoft.com/office/powerpoint/2010/main" val="2377618160"/>
      </p:ext>
    </p:extLst>
  </p:cSld>
  <p:clrMapOvr>
    <a:masterClrMapping/>
  </p:clrMapOvr>
  <mc:AlternateContent xmlns:mc="http://schemas.openxmlformats.org/markup-compatibility/2006">
    <mc:Choice xmlns:p14="http://schemas.microsoft.com/office/powerpoint/2010/main" Requires="p14">
      <p:transition spd="med" p14:dur="700" advTm="34909">
        <p:fade/>
      </p:transition>
    </mc:Choice>
    <mc:Fallback>
      <p:transition spd="med" advTm="349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 a Slide Title - 2</a:t>
            </a:r>
          </a:p>
        </p:txBody>
      </p:sp>
      <p:sp>
        <p:nvSpPr>
          <p:cNvPr id="3" name="Text Placeholder 2"/>
          <p:cNvSpPr>
            <a:spLocks noGrp="1"/>
          </p:cNvSpPr>
          <p:nvPr>
            <p:ph type="body"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sp>
        <p:nvSpPr>
          <p:cNvPr id="5" name="Text Placeholder 4"/>
          <p:cNvSpPr>
            <a:spLocks noGrp="1"/>
          </p:cNvSpPr>
          <p:nvPr>
            <p:ph type="body" sz="quarter" idx="3"/>
          </p:nvPr>
        </p:nvSpPr>
        <p:spPr/>
        <p:txBody>
          <a:bodyPr/>
          <a:lstStyle/>
          <a:p>
            <a:endParaRPr lang="en-US" dirty="0"/>
          </a:p>
        </p:txBody>
      </p:sp>
      <p:sp>
        <p:nvSpPr>
          <p:cNvPr id="6" name="Content Placeholder 5"/>
          <p:cNvSpPr>
            <a:spLocks noGrp="1"/>
          </p:cNvSpPr>
          <p:nvPr>
            <p:ph sz="quarter" idx="4"/>
          </p:nvPr>
        </p:nvSpPr>
        <p:spPr/>
        <p:txBody>
          <a:bodyPr/>
          <a:lstStyle/>
          <a:p>
            <a:endParaRPr lang="en-US" dirty="0"/>
          </a:p>
        </p:txBody>
      </p:sp>
      <p:pic>
        <p:nvPicPr>
          <p:cNvPr id="4098" name="Picture 2" descr="36 Thank You Messages from Me to You. You Deserve It!">
            <a:extLst>
              <a:ext uri="{FF2B5EF4-FFF2-40B4-BE49-F238E27FC236}">
                <a16:creationId xmlns:a16="http://schemas.microsoft.com/office/drawing/2014/main" id="{2C07C40F-3A42-45E6-9331-EFBB69E496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575" y="533400"/>
            <a:ext cx="10664237" cy="5555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970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1522414" y="990600"/>
            <a:ext cx="6629398" cy="685800"/>
          </a:xfrm>
        </p:spPr>
        <p:txBody>
          <a:bodyPr>
            <a:noAutofit/>
          </a:bodyPr>
          <a:lstStyle/>
          <a:p>
            <a:r>
              <a:rPr lang="en-US" sz="4800" dirty="0">
                <a:solidFill>
                  <a:srgbClr val="FF33CC"/>
                </a:solidFill>
              </a:rPr>
              <a:t>AIR PRESSURE</a:t>
            </a:r>
          </a:p>
        </p:txBody>
      </p:sp>
      <p:sp>
        <p:nvSpPr>
          <p:cNvPr id="14" name="Content Placeholder 2"/>
          <p:cNvSpPr>
            <a:spLocks noGrp="1"/>
          </p:cNvSpPr>
          <p:nvPr>
            <p:ph idx="1"/>
          </p:nvPr>
        </p:nvSpPr>
        <p:spPr>
          <a:xfrm>
            <a:off x="1522414" y="1828800"/>
            <a:ext cx="9143998" cy="2057400"/>
          </a:xfrm>
        </p:spPr>
        <p:txBody>
          <a:bodyPr>
            <a:noAutofit/>
          </a:bodyPr>
          <a:lstStyle/>
          <a:p>
            <a:r>
              <a:rPr lang="en-US" sz="3600" b="1" dirty="0">
                <a:solidFill>
                  <a:srgbClr val="7030A0"/>
                </a:solidFill>
              </a:rPr>
              <a:t>What is air pressure?</a:t>
            </a:r>
          </a:p>
          <a:p>
            <a:r>
              <a:rPr lang="en-US" sz="3600" b="1" dirty="0">
                <a:solidFill>
                  <a:srgbClr val="7030A0"/>
                </a:solidFill>
              </a:rPr>
              <a:t>Atmospheric pressure</a:t>
            </a:r>
          </a:p>
          <a:p>
            <a:r>
              <a:rPr lang="en-US" sz="3600" b="1" dirty="0">
                <a:solidFill>
                  <a:srgbClr val="7030A0"/>
                </a:solidFill>
              </a:rPr>
              <a:t>Atmospheric pressure varies with height</a:t>
            </a:r>
          </a:p>
          <a:p>
            <a:r>
              <a:rPr lang="en-US" sz="3600" b="1" dirty="0">
                <a:solidFill>
                  <a:srgbClr val="7030A0"/>
                </a:solidFill>
              </a:rPr>
              <a:t>Applications of atmospheric pressure</a:t>
            </a:r>
          </a:p>
        </p:txBody>
      </p:sp>
      <p:pic>
        <p:nvPicPr>
          <p:cNvPr id="2" name="Audio 1">
            <a:hlinkClick r:id="" action="ppaction://media"/>
            <a:extLst>
              <a:ext uri="{FF2B5EF4-FFF2-40B4-BE49-F238E27FC236}">
                <a16:creationId xmlns:a16="http://schemas.microsoft.com/office/drawing/2014/main" id="{0359789C-47FB-4BF5-9166-0A3F604460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0025" y="6299200"/>
            <a:ext cx="406400" cy="406400"/>
          </a:xfrm>
          <a:prstGeom prst="rect">
            <a:avLst/>
          </a:prstGeom>
        </p:spPr>
      </p:pic>
    </p:spTree>
    <p:extLst>
      <p:ext uri="{BB962C8B-B14F-4D97-AF65-F5344CB8AC3E}">
        <p14:creationId xmlns:p14="http://schemas.microsoft.com/office/powerpoint/2010/main" val="4124289749"/>
      </p:ext>
    </p:extLst>
  </p:cSld>
  <p:clrMapOvr>
    <a:masterClrMapping/>
  </p:clrMapOvr>
  <mc:AlternateContent xmlns:mc="http://schemas.openxmlformats.org/markup-compatibility/2006">
    <mc:Choice xmlns:p14="http://schemas.microsoft.com/office/powerpoint/2010/main" Requires="p14">
      <p:transition spd="med" p14:dur="700" advTm="16429">
        <p:fade/>
      </p:transition>
    </mc:Choice>
    <mc:Fallback>
      <p:transition spd="med" advTm="164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6A917-C626-4A05-9A45-1A9D396E92CC}"/>
              </a:ext>
            </a:extLst>
          </p:cNvPr>
          <p:cNvSpPr>
            <a:spLocks noGrp="1"/>
          </p:cNvSpPr>
          <p:nvPr>
            <p:ph type="title"/>
          </p:nvPr>
        </p:nvSpPr>
        <p:spPr>
          <a:xfrm>
            <a:off x="3122612" y="323166"/>
            <a:ext cx="4876798" cy="1219200"/>
          </a:xfrm>
        </p:spPr>
        <p:txBody>
          <a:bodyPr anchor="b">
            <a:normAutofit/>
          </a:bodyPr>
          <a:lstStyle/>
          <a:p>
            <a:r>
              <a:rPr lang="en-US" sz="4400" b="1" i="0" dirty="0">
                <a:solidFill>
                  <a:srgbClr val="CC00CC"/>
                </a:solidFill>
                <a:effectLst/>
              </a:rPr>
              <a:t>Gaseous pressure</a:t>
            </a:r>
            <a:br>
              <a:rPr lang="en-US" b="1" i="0" dirty="0">
                <a:effectLst/>
              </a:rPr>
            </a:br>
            <a:endParaRPr lang="en-US" b="1" dirty="0"/>
          </a:p>
        </p:txBody>
      </p:sp>
      <p:pic>
        <p:nvPicPr>
          <p:cNvPr id="12290" name="Picture 2" descr="Force and Pressure 12">
            <a:extLst>
              <a:ext uri="{FF2B5EF4-FFF2-40B4-BE49-F238E27FC236}">
                <a16:creationId xmlns:a16="http://schemas.microsoft.com/office/drawing/2014/main" id="{C5861670-4C9E-45AA-8C16-FA80CCF6916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085012" y="1048021"/>
            <a:ext cx="4218755" cy="4191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9ECDED3-ECC0-493D-8ED0-ABF20CC26B9C}"/>
              </a:ext>
            </a:extLst>
          </p:cNvPr>
          <p:cNvSpPr txBox="1"/>
          <p:nvPr/>
        </p:nvSpPr>
        <p:spPr>
          <a:xfrm>
            <a:off x="531812" y="5105400"/>
            <a:ext cx="9372598" cy="1200329"/>
          </a:xfrm>
          <a:prstGeom prst="rect">
            <a:avLst/>
          </a:prstGeom>
          <a:noFill/>
        </p:spPr>
        <p:txBody>
          <a:bodyPr wrap="square">
            <a:spAutoFit/>
          </a:bodyPr>
          <a:lstStyle/>
          <a:p>
            <a:r>
              <a:rPr lang="en-US" sz="3600" b="1" i="0" dirty="0">
                <a:solidFill>
                  <a:srgbClr val="333333"/>
                </a:solidFill>
                <a:effectLst/>
                <a:latin typeface="Roboto"/>
              </a:rPr>
              <a:t>Gases exert the same pressure on the walls of the container in all directions.</a:t>
            </a:r>
            <a:endParaRPr lang="en-US" sz="3600" b="1" dirty="0"/>
          </a:p>
        </p:txBody>
      </p:sp>
      <p:pic>
        <p:nvPicPr>
          <p:cNvPr id="3" name="Picture 2">
            <a:extLst>
              <a:ext uri="{FF2B5EF4-FFF2-40B4-BE49-F238E27FC236}">
                <a16:creationId xmlns:a16="http://schemas.microsoft.com/office/drawing/2014/main" id="{3F516E0A-AB80-4B9F-9174-97C7A334EEFE}"/>
              </a:ext>
            </a:extLst>
          </p:cNvPr>
          <p:cNvPicPr>
            <a:picLocks noChangeAspect="1"/>
          </p:cNvPicPr>
          <p:nvPr/>
        </p:nvPicPr>
        <p:blipFill rotWithShape="1">
          <a:blip r:embed="rId5"/>
          <a:srcRect b="42798"/>
          <a:stretch/>
        </p:blipFill>
        <p:spPr>
          <a:xfrm>
            <a:off x="379412" y="1219200"/>
            <a:ext cx="6459383" cy="3276600"/>
          </a:xfrm>
          <a:prstGeom prst="rect">
            <a:avLst/>
          </a:prstGeom>
        </p:spPr>
      </p:pic>
      <p:pic>
        <p:nvPicPr>
          <p:cNvPr id="4" name="Audio 3">
            <a:hlinkClick r:id="" action="ppaction://media"/>
            <a:extLst>
              <a:ext uri="{FF2B5EF4-FFF2-40B4-BE49-F238E27FC236}">
                <a16:creationId xmlns:a16="http://schemas.microsoft.com/office/drawing/2014/main" id="{2C5DD9F4-91EC-4993-81F1-11525A2B39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0025" y="6299200"/>
            <a:ext cx="406400" cy="406400"/>
          </a:xfrm>
          <a:prstGeom prst="rect">
            <a:avLst/>
          </a:prstGeom>
        </p:spPr>
      </p:pic>
    </p:spTree>
    <p:extLst>
      <p:ext uri="{BB962C8B-B14F-4D97-AF65-F5344CB8AC3E}">
        <p14:creationId xmlns:p14="http://schemas.microsoft.com/office/powerpoint/2010/main" val="3398316426"/>
      </p:ext>
    </p:extLst>
  </p:cSld>
  <p:clrMapOvr>
    <a:masterClrMapping/>
  </p:clrMapOvr>
  <mc:AlternateContent xmlns:mc="http://schemas.openxmlformats.org/markup-compatibility/2006">
    <mc:Choice xmlns:p14="http://schemas.microsoft.com/office/powerpoint/2010/main" Requires="p14">
      <p:transition spd="med" p14:dur="700" advTm="30753">
        <p:fade/>
      </p:transition>
    </mc:Choice>
    <mc:Fallback>
      <p:transition spd="med" advTm="307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E7327-5FBE-4862-8F00-41C82960346E}"/>
              </a:ext>
            </a:extLst>
          </p:cNvPr>
          <p:cNvSpPr>
            <a:spLocks noGrp="1"/>
          </p:cNvSpPr>
          <p:nvPr>
            <p:ph type="title"/>
          </p:nvPr>
        </p:nvSpPr>
        <p:spPr>
          <a:xfrm>
            <a:off x="150812" y="914400"/>
            <a:ext cx="4572000" cy="5486400"/>
          </a:xfrm>
        </p:spPr>
        <p:txBody>
          <a:bodyPr>
            <a:noAutofit/>
          </a:bodyPr>
          <a:lstStyle/>
          <a:p>
            <a:r>
              <a:rPr lang="en-US" sz="2800" b="0" i="0" dirty="0">
                <a:solidFill>
                  <a:srgbClr val="333333"/>
                </a:solidFill>
                <a:effectLst/>
                <a:latin typeface="Roboto"/>
              </a:rPr>
              <a:t>Our atmosphere extends to several </a:t>
            </a:r>
            <a:r>
              <a:rPr lang="en-US" sz="2800" b="0" i="0" dirty="0" err="1">
                <a:solidFill>
                  <a:srgbClr val="333333"/>
                </a:solidFill>
                <a:effectLst/>
                <a:latin typeface="Roboto"/>
              </a:rPr>
              <a:t>kilometres</a:t>
            </a:r>
            <a:r>
              <a:rPr lang="en-US" sz="2800" b="0" i="0" dirty="0">
                <a:solidFill>
                  <a:srgbClr val="333333"/>
                </a:solidFill>
                <a:effectLst/>
                <a:latin typeface="Roboto"/>
              </a:rPr>
              <a:t> above sea level. </a:t>
            </a:r>
            <a:br>
              <a:rPr lang="en-US" sz="2800" b="0" i="0" dirty="0">
                <a:solidFill>
                  <a:srgbClr val="333333"/>
                </a:solidFill>
                <a:effectLst/>
                <a:latin typeface="Roboto"/>
              </a:rPr>
            </a:br>
            <a:br>
              <a:rPr lang="en-US" sz="2800" b="0" i="0" dirty="0">
                <a:solidFill>
                  <a:srgbClr val="333333"/>
                </a:solidFill>
                <a:effectLst/>
                <a:latin typeface="Roboto"/>
              </a:rPr>
            </a:br>
            <a:r>
              <a:rPr lang="en-US" sz="2800" b="1" i="0" dirty="0">
                <a:solidFill>
                  <a:srgbClr val="CC00CC"/>
                </a:solidFill>
                <a:effectLst/>
                <a:latin typeface="Roboto"/>
              </a:rPr>
              <a:t>The weight of the air acts as pressure known as atmospheric pressure.</a:t>
            </a:r>
            <a:br>
              <a:rPr lang="en-US" sz="2800" b="1" i="0" dirty="0">
                <a:solidFill>
                  <a:srgbClr val="CC00CC"/>
                </a:solidFill>
                <a:effectLst/>
                <a:latin typeface="Roboto"/>
              </a:rPr>
            </a:br>
            <a:br>
              <a:rPr lang="en-US" sz="2800" b="1" i="0" dirty="0">
                <a:solidFill>
                  <a:srgbClr val="CC00CC"/>
                </a:solidFill>
                <a:effectLst/>
                <a:latin typeface="Roboto"/>
              </a:rPr>
            </a:br>
            <a:br>
              <a:rPr lang="en-US" sz="2800" b="1" i="0" dirty="0">
                <a:solidFill>
                  <a:srgbClr val="CC00CC"/>
                </a:solidFill>
                <a:effectLst/>
                <a:latin typeface="Roboto"/>
              </a:rPr>
            </a:br>
            <a:r>
              <a:rPr lang="en-US" sz="2800" b="0" i="0" dirty="0">
                <a:solidFill>
                  <a:srgbClr val="333333"/>
                </a:solidFill>
                <a:effectLst/>
                <a:latin typeface="Roboto"/>
              </a:rPr>
              <a:t>The pressure in our body balances the atmospheric pressure and that is why we do not feel it.</a:t>
            </a:r>
            <a:br>
              <a:rPr lang="en-US" sz="2800" b="0" i="0" dirty="0">
                <a:solidFill>
                  <a:srgbClr val="333333"/>
                </a:solidFill>
                <a:effectLst/>
                <a:latin typeface="Roboto"/>
              </a:rPr>
            </a:br>
            <a:endParaRPr lang="en-US" sz="2800" dirty="0"/>
          </a:p>
        </p:txBody>
      </p:sp>
      <p:sp>
        <p:nvSpPr>
          <p:cNvPr id="3" name="Text Placeholder 2">
            <a:extLst>
              <a:ext uri="{FF2B5EF4-FFF2-40B4-BE49-F238E27FC236}">
                <a16:creationId xmlns:a16="http://schemas.microsoft.com/office/drawing/2014/main" id="{14ED4E28-0063-4357-8D97-C99FA456D412}"/>
              </a:ext>
            </a:extLst>
          </p:cNvPr>
          <p:cNvSpPr>
            <a:spLocks noGrp="1"/>
          </p:cNvSpPr>
          <p:nvPr>
            <p:ph type="body" sz="half" idx="2"/>
          </p:nvPr>
        </p:nvSpPr>
        <p:spPr>
          <a:xfrm>
            <a:off x="2284412" y="132080"/>
            <a:ext cx="6476999" cy="717549"/>
          </a:xfrm>
        </p:spPr>
        <p:txBody>
          <a:bodyPr>
            <a:noAutofit/>
          </a:bodyPr>
          <a:lstStyle/>
          <a:p>
            <a:r>
              <a:rPr lang="en-US" sz="3200" b="1" dirty="0">
                <a:solidFill>
                  <a:srgbClr val="CC00CC"/>
                </a:solidFill>
              </a:rPr>
              <a:t>ATMOSPHERIC PRESSURE</a:t>
            </a:r>
          </a:p>
        </p:txBody>
      </p:sp>
      <p:sp>
        <p:nvSpPr>
          <p:cNvPr id="4" name="Content Placeholder 3">
            <a:extLst>
              <a:ext uri="{FF2B5EF4-FFF2-40B4-BE49-F238E27FC236}">
                <a16:creationId xmlns:a16="http://schemas.microsoft.com/office/drawing/2014/main" id="{6A6A0137-8BE9-4DE1-9332-CE84741BB931}"/>
              </a:ext>
            </a:extLst>
          </p:cNvPr>
          <p:cNvSpPr>
            <a:spLocks noGrp="1"/>
          </p:cNvSpPr>
          <p:nvPr>
            <p:ph idx="1"/>
          </p:nvPr>
        </p:nvSpPr>
        <p:spPr/>
        <p:txBody>
          <a:bodyPr/>
          <a:lstStyle/>
          <a:p>
            <a:endParaRPr lang="en-US"/>
          </a:p>
        </p:txBody>
      </p:sp>
      <p:pic>
        <p:nvPicPr>
          <p:cNvPr id="5" name="Picture 2" descr="Force and Pressure 13">
            <a:extLst>
              <a:ext uri="{FF2B5EF4-FFF2-40B4-BE49-F238E27FC236}">
                <a16:creationId xmlns:a16="http://schemas.microsoft.com/office/drawing/2014/main" id="{18EC082B-5F51-4477-BCDD-3585E46C91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192" r="17443" b="182"/>
          <a:stretch/>
        </p:blipFill>
        <p:spPr bwMode="auto">
          <a:xfrm>
            <a:off x="5027612" y="849630"/>
            <a:ext cx="6477000" cy="5354319"/>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769C267E-BA92-4453-A6D6-65B9CE703C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0025" y="6299200"/>
            <a:ext cx="406400" cy="406400"/>
          </a:xfrm>
          <a:prstGeom prst="rect">
            <a:avLst/>
          </a:prstGeom>
        </p:spPr>
      </p:pic>
    </p:spTree>
    <p:extLst>
      <p:ext uri="{BB962C8B-B14F-4D97-AF65-F5344CB8AC3E}">
        <p14:creationId xmlns:p14="http://schemas.microsoft.com/office/powerpoint/2010/main" val="4291719850"/>
      </p:ext>
    </p:extLst>
  </p:cSld>
  <p:clrMapOvr>
    <a:masterClrMapping/>
  </p:clrMapOvr>
  <mc:AlternateContent xmlns:mc="http://schemas.openxmlformats.org/markup-compatibility/2006">
    <mc:Choice xmlns:p14="http://schemas.microsoft.com/office/powerpoint/2010/main" Requires="p14">
      <p:transition spd="med" p14:dur="700" advTm="32925">
        <p:fade/>
      </p:transition>
    </mc:Choice>
    <mc:Fallback>
      <p:transition spd="med" advTm="329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A0C78-6DB3-4482-9AE3-104B7333E8E3}"/>
              </a:ext>
            </a:extLst>
          </p:cNvPr>
          <p:cNvSpPr>
            <a:spLocks noGrp="1"/>
          </p:cNvSpPr>
          <p:nvPr>
            <p:ph type="title"/>
          </p:nvPr>
        </p:nvSpPr>
        <p:spPr>
          <a:xfrm>
            <a:off x="3275013" y="762000"/>
            <a:ext cx="5638798" cy="685800"/>
          </a:xfrm>
        </p:spPr>
        <p:txBody>
          <a:bodyPr/>
          <a:lstStyle/>
          <a:p>
            <a:r>
              <a:rPr lang="en-US" b="1" dirty="0">
                <a:solidFill>
                  <a:srgbClr val="7030A0"/>
                </a:solidFill>
              </a:rPr>
              <a:t>ATMOSPHERIC PRESSURE</a:t>
            </a:r>
          </a:p>
        </p:txBody>
      </p:sp>
      <p:pic>
        <p:nvPicPr>
          <p:cNvPr id="3" name="Picture 2">
            <a:extLst>
              <a:ext uri="{FF2B5EF4-FFF2-40B4-BE49-F238E27FC236}">
                <a16:creationId xmlns:a16="http://schemas.microsoft.com/office/drawing/2014/main" id="{DF21CB5F-58B5-4983-9F89-FB37596797E3}"/>
              </a:ext>
            </a:extLst>
          </p:cNvPr>
          <p:cNvPicPr>
            <a:picLocks noChangeAspect="1"/>
          </p:cNvPicPr>
          <p:nvPr/>
        </p:nvPicPr>
        <p:blipFill>
          <a:blip r:embed="rId4"/>
          <a:stretch>
            <a:fillRect/>
          </a:stretch>
        </p:blipFill>
        <p:spPr>
          <a:xfrm>
            <a:off x="1598612" y="1676400"/>
            <a:ext cx="4343400" cy="4572000"/>
          </a:xfrm>
          <a:prstGeom prst="rect">
            <a:avLst/>
          </a:prstGeom>
        </p:spPr>
      </p:pic>
      <p:sp>
        <p:nvSpPr>
          <p:cNvPr id="5" name="TextBox 4">
            <a:extLst>
              <a:ext uri="{FF2B5EF4-FFF2-40B4-BE49-F238E27FC236}">
                <a16:creationId xmlns:a16="http://schemas.microsoft.com/office/drawing/2014/main" id="{529BDB91-F0D7-410F-964C-5C454AD45183}"/>
              </a:ext>
            </a:extLst>
          </p:cNvPr>
          <p:cNvSpPr txBox="1"/>
          <p:nvPr/>
        </p:nvSpPr>
        <p:spPr>
          <a:xfrm>
            <a:off x="6551612" y="1905000"/>
            <a:ext cx="3886199" cy="3108543"/>
          </a:xfrm>
          <a:prstGeom prst="rect">
            <a:avLst/>
          </a:prstGeom>
          <a:noFill/>
        </p:spPr>
        <p:txBody>
          <a:bodyPr wrap="square">
            <a:spAutoFit/>
          </a:bodyPr>
          <a:lstStyle/>
          <a:p>
            <a:r>
              <a:rPr lang="en-US" sz="2800" dirty="0"/>
              <a:t>If we imagine a unit area and a very long cylinder standing on it filled with air, then the weight of the air in this cylinder is the atmospheric pressure</a:t>
            </a:r>
          </a:p>
        </p:txBody>
      </p:sp>
      <p:pic>
        <p:nvPicPr>
          <p:cNvPr id="7" name="Audio 6">
            <a:hlinkClick r:id="" action="ppaction://media"/>
            <a:extLst>
              <a:ext uri="{FF2B5EF4-FFF2-40B4-BE49-F238E27FC236}">
                <a16:creationId xmlns:a16="http://schemas.microsoft.com/office/drawing/2014/main" id="{3B46B89B-BF0D-4873-B009-CE0B8D8AF1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0025" y="6299200"/>
            <a:ext cx="406400" cy="406400"/>
          </a:xfrm>
          <a:prstGeom prst="rect">
            <a:avLst/>
          </a:prstGeom>
        </p:spPr>
      </p:pic>
    </p:spTree>
    <p:extLst>
      <p:ext uri="{BB962C8B-B14F-4D97-AF65-F5344CB8AC3E}">
        <p14:creationId xmlns:p14="http://schemas.microsoft.com/office/powerpoint/2010/main" val="3720691429"/>
      </p:ext>
    </p:extLst>
  </p:cSld>
  <p:clrMapOvr>
    <a:masterClrMapping/>
  </p:clrMapOvr>
  <mc:AlternateContent xmlns:mc="http://schemas.openxmlformats.org/markup-compatibility/2006">
    <mc:Choice xmlns:p14="http://schemas.microsoft.com/office/powerpoint/2010/main" Requires="p14">
      <p:transition spd="med" p14:dur="700" advTm="3283">
        <p:fade/>
      </p:transition>
    </mc:Choice>
    <mc:Fallback>
      <p:transition spd="med" advTm="32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2FA56F8-A08D-40DF-B51D-5F51C07DE427}"/>
              </a:ext>
            </a:extLst>
          </p:cNvPr>
          <p:cNvSpPr>
            <a:spLocks noGrp="1"/>
          </p:cNvSpPr>
          <p:nvPr>
            <p:ph type="title"/>
          </p:nvPr>
        </p:nvSpPr>
        <p:spPr>
          <a:xfrm>
            <a:off x="608012" y="3124200"/>
            <a:ext cx="5334000" cy="1752600"/>
          </a:xfrm>
        </p:spPr>
        <p:txBody>
          <a:bodyPr/>
          <a:lstStyle/>
          <a:p>
            <a:endParaRPr lang="en-US" dirty="0"/>
          </a:p>
        </p:txBody>
      </p:sp>
      <p:sp>
        <p:nvSpPr>
          <p:cNvPr id="9" name="Text Placeholder 2">
            <a:extLst>
              <a:ext uri="{FF2B5EF4-FFF2-40B4-BE49-F238E27FC236}">
                <a16:creationId xmlns:a16="http://schemas.microsoft.com/office/drawing/2014/main" id="{FEB3EB90-9160-4E0E-A2A5-41B9B960A9B0}"/>
              </a:ext>
            </a:extLst>
          </p:cNvPr>
          <p:cNvSpPr>
            <a:spLocks noGrp="1"/>
          </p:cNvSpPr>
          <p:nvPr>
            <p:ph type="body" idx="1"/>
          </p:nvPr>
        </p:nvSpPr>
        <p:spPr>
          <a:xfrm>
            <a:off x="1522413" y="990600"/>
            <a:ext cx="4419599" cy="1143000"/>
          </a:xfrm>
        </p:spPr>
        <p:txBody>
          <a:bodyPr/>
          <a:lstStyle/>
          <a:p>
            <a:endParaRPr lang="en-US" dirty="0"/>
          </a:p>
        </p:txBody>
      </p:sp>
      <p:pic>
        <p:nvPicPr>
          <p:cNvPr id="5" name="Picture 4">
            <a:extLst>
              <a:ext uri="{FF2B5EF4-FFF2-40B4-BE49-F238E27FC236}">
                <a16:creationId xmlns:a16="http://schemas.microsoft.com/office/drawing/2014/main" id="{EF229FFC-942B-4F78-92ED-A3B1EC6AEF5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45464" y="247809"/>
            <a:ext cx="5410200" cy="6819583"/>
          </a:xfrm>
          <a:prstGeom prst="rect">
            <a:avLst/>
          </a:prstGeom>
          <a:noFill/>
          <a:ln>
            <a:noFill/>
          </a:ln>
        </p:spPr>
      </p:pic>
      <p:pic>
        <p:nvPicPr>
          <p:cNvPr id="3" name="Picture 2">
            <a:extLst>
              <a:ext uri="{FF2B5EF4-FFF2-40B4-BE49-F238E27FC236}">
                <a16:creationId xmlns:a16="http://schemas.microsoft.com/office/drawing/2014/main" id="{CCA947E0-C977-4EE6-B0A0-2F551213BC60}"/>
              </a:ext>
            </a:extLst>
          </p:cNvPr>
          <p:cNvPicPr/>
          <p:nvPr/>
        </p:nvPicPr>
        <p:blipFill rotWithShape="1">
          <a:blip r:embed="rId3"/>
          <a:srcRect l="8346" t="43765" r="7369"/>
          <a:stretch/>
        </p:blipFill>
        <p:spPr>
          <a:xfrm>
            <a:off x="6932613" y="1447800"/>
            <a:ext cx="3809999" cy="3276600"/>
          </a:xfrm>
          <a:prstGeom prst="rect">
            <a:avLst/>
          </a:prstGeom>
        </p:spPr>
      </p:pic>
      <p:pic>
        <p:nvPicPr>
          <p:cNvPr id="6146" name="Picture 2" descr="Atmospheric Pressure: force exerted by the weight of the air">
            <a:extLst>
              <a:ext uri="{FF2B5EF4-FFF2-40B4-BE49-F238E27FC236}">
                <a16:creationId xmlns:a16="http://schemas.microsoft.com/office/drawing/2014/main" id="{64041283-3EEF-486B-8C87-4529F92269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3012" y="981891"/>
            <a:ext cx="5492312" cy="5133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8235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Title Layout</a:t>
            </a:r>
          </a:p>
        </p:txBody>
      </p:sp>
      <p:sp>
        <p:nvSpPr>
          <p:cNvPr id="3" name="Subtitle 2"/>
          <p:cNvSpPr>
            <a:spLocks noGrp="1"/>
          </p:cNvSpPr>
          <p:nvPr>
            <p:ph type="subTitle" idx="1"/>
          </p:nvPr>
        </p:nvSpPr>
        <p:spPr/>
        <p:txBody>
          <a:bodyPr/>
          <a:lstStyle/>
          <a:p>
            <a:r>
              <a:rPr lang="en-US" dirty="0">
                <a:solidFill>
                  <a:schemeClr val="tx1">
                    <a:lumMod val="50000"/>
                  </a:schemeClr>
                </a:solidFill>
              </a:rPr>
              <a:t>Subtitle</a:t>
            </a:r>
          </a:p>
        </p:txBody>
      </p:sp>
      <p:pic>
        <p:nvPicPr>
          <p:cNvPr id="4" name="Picture 3">
            <a:extLst>
              <a:ext uri="{FF2B5EF4-FFF2-40B4-BE49-F238E27FC236}">
                <a16:creationId xmlns:a16="http://schemas.microsoft.com/office/drawing/2014/main" id="{3D1A7872-997D-47B1-9ECA-BF2496521412}"/>
              </a:ext>
            </a:extLst>
          </p:cNvPr>
          <p:cNvPicPr/>
          <p:nvPr/>
        </p:nvPicPr>
        <p:blipFill rotWithShape="1">
          <a:blip r:embed="rId5"/>
          <a:srcRect r="6666"/>
          <a:stretch/>
        </p:blipFill>
        <p:spPr>
          <a:xfrm>
            <a:off x="1293812" y="457199"/>
            <a:ext cx="9601200" cy="5715001"/>
          </a:xfrm>
          <a:prstGeom prst="rect">
            <a:avLst/>
          </a:prstGeom>
        </p:spPr>
      </p:pic>
      <p:pic>
        <p:nvPicPr>
          <p:cNvPr id="5" name="Audio 4">
            <a:hlinkClick r:id="" action="ppaction://media"/>
            <a:extLst>
              <a:ext uri="{FF2B5EF4-FFF2-40B4-BE49-F238E27FC236}">
                <a16:creationId xmlns:a16="http://schemas.microsoft.com/office/drawing/2014/main" id="{C9FF5DE2-E4EF-41F6-A44C-2BC359389B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0025" y="6299200"/>
            <a:ext cx="406400" cy="406400"/>
          </a:xfrm>
          <a:prstGeom prst="rect">
            <a:avLst/>
          </a:prstGeom>
        </p:spPr>
      </p:pic>
    </p:spTree>
    <p:extLst>
      <p:ext uri="{BB962C8B-B14F-4D97-AF65-F5344CB8AC3E}">
        <p14:creationId xmlns:p14="http://schemas.microsoft.com/office/powerpoint/2010/main" val="2810682045"/>
      </p:ext>
    </p:extLst>
  </p:cSld>
  <p:clrMapOvr>
    <a:masterClrMapping/>
  </p:clrMapOvr>
  <mc:AlternateContent xmlns:mc="http://schemas.openxmlformats.org/markup-compatibility/2006">
    <mc:Choice xmlns:p14="http://schemas.microsoft.com/office/powerpoint/2010/main" Requires="p14">
      <p:transition spd="med" p14:dur="700" advTm="10782">
        <p:fade/>
      </p:transition>
    </mc:Choice>
    <mc:Fallback>
      <p:transition spd="med" advTm="107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77B0B-77BC-4B4A-B90D-EA319EBDD5A4}"/>
              </a:ext>
            </a:extLst>
          </p:cNvPr>
          <p:cNvSpPr>
            <a:spLocks noGrp="1"/>
          </p:cNvSpPr>
          <p:nvPr>
            <p:ph type="title"/>
          </p:nvPr>
        </p:nvSpPr>
        <p:spPr/>
        <p:txBody>
          <a:bodyPr/>
          <a:lstStyle/>
          <a:p>
            <a:endParaRPr lang="en-US"/>
          </a:p>
        </p:txBody>
      </p:sp>
      <p:pic>
        <p:nvPicPr>
          <p:cNvPr id="7170" name="Picture 2" descr="Figure 18 Variation in Atmospheric Pressure">
            <a:extLst>
              <a:ext uri="{FF2B5EF4-FFF2-40B4-BE49-F238E27FC236}">
                <a16:creationId xmlns:a16="http://schemas.microsoft.com/office/drawing/2014/main" id="{FB522127-684A-472B-B26F-12457F2FF0FF}"/>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55612" y="143666"/>
            <a:ext cx="11125199" cy="6333334"/>
          </a:xfrm>
          <a:prstGeom prst="rect">
            <a:avLst/>
          </a:prstGeom>
          <a:noFill/>
          <a:ln w="38100">
            <a:solidFill>
              <a:srgbClr val="CC00CC"/>
            </a:solidFill>
          </a:ln>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E01E01F0-77E9-4CEF-B4EF-B743102C38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0025" y="6299200"/>
            <a:ext cx="406400" cy="406400"/>
          </a:xfrm>
          <a:prstGeom prst="rect">
            <a:avLst/>
          </a:prstGeom>
        </p:spPr>
      </p:pic>
    </p:spTree>
    <p:extLst>
      <p:ext uri="{BB962C8B-B14F-4D97-AF65-F5344CB8AC3E}">
        <p14:creationId xmlns:p14="http://schemas.microsoft.com/office/powerpoint/2010/main" val="3482294011"/>
      </p:ext>
    </p:extLst>
  </p:cSld>
  <p:clrMapOvr>
    <a:masterClrMapping/>
  </p:clrMapOvr>
  <mc:AlternateContent xmlns:mc="http://schemas.openxmlformats.org/markup-compatibility/2006">
    <mc:Choice xmlns:p14="http://schemas.microsoft.com/office/powerpoint/2010/main" Requires="p14">
      <p:transition spd="med" p14:dur="700" advTm="38500">
        <p:fade/>
      </p:transition>
    </mc:Choice>
    <mc:Fallback>
      <p:transition spd="med" advTm="38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48B6B-C463-4143-82BE-3582C7DF5A66}"/>
              </a:ext>
            </a:extLst>
          </p:cNvPr>
          <p:cNvSpPr>
            <a:spLocks noGrp="1"/>
          </p:cNvSpPr>
          <p:nvPr>
            <p:ph type="title"/>
          </p:nvPr>
        </p:nvSpPr>
        <p:spPr>
          <a:xfrm>
            <a:off x="1522414" y="906482"/>
            <a:ext cx="9601200" cy="769918"/>
          </a:xfrm>
        </p:spPr>
        <p:txBody>
          <a:bodyPr/>
          <a:lstStyle/>
          <a:p>
            <a:r>
              <a:rPr lang="en-US" b="1" dirty="0">
                <a:solidFill>
                  <a:srgbClr val="00B050"/>
                </a:solidFill>
              </a:rPr>
              <a:t>PRESSURE OF ATMOSPHERE ON OUR HEAD</a:t>
            </a:r>
          </a:p>
        </p:txBody>
      </p:sp>
      <p:pic>
        <p:nvPicPr>
          <p:cNvPr id="3" name="Picture 2">
            <a:extLst>
              <a:ext uri="{FF2B5EF4-FFF2-40B4-BE49-F238E27FC236}">
                <a16:creationId xmlns:a16="http://schemas.microsoft.com/office/drawing/2014/main" id="{A5C2FC6E-E894-460E-BC54-4466981F48F4}"/>
              </a:ext>
            </a:extLst>
          </p:cNvPr>
          <p:cNvPicPr>
            <a:picLocks noChangeAspect="1"/>
          </p:cNvPicPr>
          <p:nvPr/>
        </p:nvPicPr>
        <p:blipFill rotWithShape="1">
          <a:blip r:embed="rId4"/>
          <a:srcRect t="16455" r="39158" b="5767"/>
          <a:stretch/>
        </p:blipFill>
        <p:spPr>
          <a:xfrm>
            <a:off x="-32429" y="1760518"/>
            <a:ext cx="5288641" cy="4191000"/>
          </a:xfrm>
          <a:prstGeom prst="rect">
            <a:avLst/>
          </a:prstGeom>
        </p:spPr>
      </p:pic>
      <p:sp>
        <p:nvSpPr>
          <p:cNvPr id="5" name="TextBox 4">
            <a:extLst>
              <a:ext uri="{FF2B5EF4-FFF2-40B4-BE49-F238E27FC236}">
                <a16:creationId xmlns:a16="http://schemas.microsoft.com/office/drawing/2014/main" id="{3FCB9E53-D676-494E-BAC9-00AC63F3EE6E}"/>
              </a:ext>
            </a:extLst>
          </p:cNvPr>
          <p:cNvSpPr txBox="1"/>
          <p:nvPr/>
        </p:nvSpPr>
        <p:spPr>
          <a:xfrm>
            <a:off x="5256212" y="1981200"/>
            <a:ext cx="6096000" cy="3970318"/>
          </a:xfrm>
          <a:prstGeom prst="rect">
            <a:avLst/>
          </a:prstGeom>
          <a:noFill/>
        </p:spPr>
        <p:txBody>
          <a:bodyPr wrap="square">
            <a:spAutoFit/>
          </a:bodyPr>
          <a:lstStyle/>
          <a:p>
            <a:r>
              <a:rPr lang="en-US" sz="3600" dirty="0">
                <a:solidFill>
                  <a:srgbClr val="FF33CC"/>
                </a:solidFill>
              </a:rPr>
              <a:t>The reason we are not crushed under this weight is that the pressure inside our bodies is also equal to the atmospheric pressure and cancels the pressure from outside</a:t>
            </a:r>
          </a:p>
        </p:txBody>
      </p:sp>
      <p:pic>
        <p:nvPicPr>
          <p:cNvPr id="4" name="Audio 3">
            <a:hlinkClick r:id="" action="ppaction://media"/>
            <a:extLst>
              <a:ext uri="{FF2B5EF4-FFF2-40B4-BE49-F238E27FC236}">
                <a16:creationId xmlns:a16="http://schemas.microsoft.com/office/drawing/2014/main" id="{11717BE0-6D00-49B2-9B1B-0E0F187501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0025" y="6299200"/>
            <a:ext cx="406400" cy="406400"/>
          </a:xfrm>
          <a:prstGeom prst="rect">
            <a:avLst/>
          </a:prstGeom>
        </p:spPr>
      </p:pic>
    </p:spTree>
    <p:extLst>
      <p:ext uri="{BB962C8B-B14F-4D97-AF65-F5344CB8AC3E}">
        <p14:creationId xmlns:p14="http://schemas.microsoft.com/office/powerpoint/2010/main" val="3800848204"/>
      </p:ext>
    </p:extLst>
  </p:cSld>
  <p:clrMapOvr>
    <a:masterClrMapping/>
  </p:clrMapOvr>
  <mc:AlternateContent xmlns:mc="http://schemas.openxmlformats.org/markup-compatibility/2006">
    <mc:Choice xmlns:p14="http://schemas.microsoft.com/office/powerpoint/2010/main" Requires="p14">
      <p:transition spd="med" p14:dur="700" advTm="19741">
        <p:fade/>
      </p:transition>
    </mc:Choice>
    <mc:Fallback>
      <p:transition spd="med" advTm="197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Watercolor_16x9">
  <a:themeElements>
    <a:clrScheme name="Watercolor_16x9">
      <a:dk1>
        <a:sysClr val="windowText" lastClr="000000"/>
      </a:dk1>
      <a:lt1>
        <a:sysClr val="window" lastClr="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27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F00001016.potx" id="{8AD53B0B-FC02-4342-9C97-FCB4E3E31C20}" vid="{17FAF719-7E74-4133-9EF7-340AA294087B}"/>
    </a:ext>
  </a:extLst>
</a:theme>
</file>

<file path=ppt/theme/theme2.xml><?xml version="1.0" encoding="utf-8"?>
<a:theme xmlns:a="http://schemas.openxmlformats.org/drawingml/2006/main" name="Office Theme">
  <a:themeElements>
    <a:clrScheme name="Watercolor_16x9">
      <a:dk1>
        <a:sysClr val="windowText" lastClr="000000"/>
      </a:dk1>
      <a:lt1>
        <a:sysClr val="window" lastClr="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Watercolor_16x9">
      <a:dk1>
        <a:sysClr val="windowText" lastClr="000000"/>
      </a:dk1>
      <a:lt1>
        <a:sysClr val="window" lastClr="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TotalTime>
  <Words>194</Words>
  <Application>Microsoft Office PowerPoint</Application>
  <PresentationFormat>Custom</PresentationFormat>
  <Paragraphs>22</Paragraphs>
  <Slides>16</Slides>
  <Notes>3</Notes>
  <HiddenSlides>0</HiddenSlides>
  <MMClips>14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Palatino Linotype</vt:lpstr>
      <vt:lpstr>Roboto</vt:lpstr>
      <vt:lpstr>Watercolor_16x9</vt:lpstr>
      <vt:lpstr>CLASS 8      SCIENCE  FORCE AND PRESSURE-MODULE 5  ON AIR PRESSURE</vt:lpstr>
      <vt:lpstr>AIR PRESSURE</vt:lpstr>
      <vt:lpstr>Gaseous pressure </vt:lpstr>
      <vt:lpstr>Our atmosphere extends to several kilometres above sea level.   The weight of the air acts as pressure known as atmospheric pressure.   The pressure in our body balances the atmospheric pressure and that is why we do not feel it. </vt:lpstr>
      <vt:lpstr>ATMOSPHERIC PRESSURE</vt:lpstr>
      <vt:lpstr>PowerPoint Presentation</vt:lpstr>
      <vt:lpstr>Title Layout</vt:lpstr>
      <vt:lpstr>PowerPoint Presentation</vt:lpstr>
      <vt:lpstr>PRESSURE OF ATMOSPHERE ON OUR HEAD</vt:lpstr>
      <vt:lpstr>PowerPoint Presentation</vt:lpstr>
      <vt:lpstr>PowerPoint Presentation</vt:lpstr>
      <vt:lpstr>PowerPoint Presentation</vt:lpstr>
      <vt:lpstr>PowerPoint Presentation</vt:lpstr>
      <vt:lpstr>PowerPoint Presentation</vt:lpstr>
      <vt:lpstr>PowerPoint Presentation</vt:lpstr>
      <vt:lpstr>Add a Slide Title - 2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and Content Layout with List</dc:title>
  <dc:creator>pk</dc:creator>
  <cp:lastModifiedBy>pk</cp:lastModifiedBy>
  <cp:revision>10</cp:revision>
  <dcterms:created xsi:type="dcterms:W3CDTF">2020-10-17T20:03:41Z</dcterms:created>
  <dcterms:modified xsi:type="dcterms:W3CDTF">2020-10-18T17:34:02Z</dcterms:modified>
</cp:coreProperties>
</file>