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2" r:id="rId2"/>
    <p:sldId id="332" r:id="rId3"/>
    <p:sldId id="330" r:id="rId4"/>
    <p:sldId id="328" r:id="rId5"/>
    <p:sldId id="297" r:id="rId6"/>
    <p:sldId id="312" r:id="rId7"/>
    <p:sldId id="296" r:id="rId8"/>
    <p:sldId id="303" r:id="rId9"/>
    <p:sldId id="311" r:id="rId10"/>
    <p:sldId id="319" r:id="rId11"/>
    <p:sldId id="306" r:id="rId12"/>
    <p:sldId id="331" r:id="rId13"/>
    <p:sldId id="325" r:id="rId14"/>
    <p:sldId id="315" r:id="rId15"/>
    <p:sldId id="334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660"/>
  </p:normalViewPr>
  <p:slideViewPr>
    <p:cSldViewPr>
      <p:cViewPr varScale="1">
        <p:scale>
          <a:sx n="73" d="100"/>
          <a:sy n="73" d="100"/>
        </p:scale>
        <p:origin x="216" y="56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10/18/2020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10/18/2020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1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10/18/2020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10/18/2020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10/18/2020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2" y="457200"/>
            <a:ext cx="9897173" cy="38190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" y="4208950"/>
            <a:ext cx="11963400" cy="247195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CLASS :VIII           L-11 FORCE AND PRESSURE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                                 (MODULE 1 on Force)</a:t>
            </a:r>
          </a:p>
          <a:p>
            <a:r>
              <a:rPr lang="en-US" sz="4000" b="1" dirty="0" err="1">
                <a:solidFill>
                  <a:srgbClr val="7030A0"/>
                </a:solidFill>
              </a:rPr>
              <a:t>Mrs.Geeta</a:t>
            </a:r>
            <a:r>
              <a:rPr lang="en-US" sz="4000" b="1" dirty="0">
                <a:solidFill>
                  <a:srgbClr val="7030A0"/>
                </a:solidFill>
              </a:rPr>
              <a:t> Gupta           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A.E.C.S. 1,Mumbai</a:t>
            </a:r>
          </a:p>
          <a:p>
            <a:endParaRPr lang="en-US" sz="4000" b="1" dirty="0">
              <a:solidFill>
                <a:srgbClr val="7030A0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</a:rPr>
              <a:t> 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12290" name="Picture 2" descr="Chapter Notes - Force and Pressure, Class 8, Science Class 8 Notes | EduRev">
            <a:extLst>
              <a:ext uri="{FF2B5EF4-FFF2-40B4-BE49-F238E27FC236}">
                <a16:creationId xmlns:a16="http://schemas.microsoft.com/office/drawing/2014/main" id="{07D3BA1B-9FE7-4F18-84F6-DD4EBA12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352212" y="6529494"/>
            <a:ext cx="228600" cy="1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apter Notes - Force and Pressure, Class 8, Science Class 8 Notes | EduRev">
            <a:extLst>
              <a:ext uri="{FF2B5EF4-FFF2-40B4-BE49-F238E27FC236}">
                <a16:creationId xmlns:a16="http://schemas.microsoft.com/office/drawing/2014/main" id="{38BBBDE8-DB83-4FC8-8450-3F877336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352212" y="6553200"/>
            <a:ext cx="228600" cy="1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apter Notes - Force &amp; Pressure Class 8 Notes | EduRev">
            <a:extLst>
              <a:ext uri="{FF2B5EF4-FFF2-40B4-BE49-F238E27FC236}">
                <a16:creationId xmlns:a16="http://schemas.microsoft.com/office/drawing/2014/main" id="{A38339E1-ADA6-44DC-8640-43784DD5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/>
        </p:blipFill>
        <p:spPr bwMode="auto">
          <a:xfrm>
            <a:off x="364628" y="439251"/>
            <a:ext cx="11339884" cy="375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B6DC0F-DE9D-4D90-AA7A-469FD2E8B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10">
        <p:fade/>
      </p:transition>
    </mc:Choice>
    <mc:Fallback>
      <p:transition spd="med" advTm="9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6703-E7C2-44CD-9163-03545DCE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7K Forces and their effects Identifying forces Friction Weight - ppt video  online download">
            <a:extLst>
              <a:ext uri="{FF2B5EF4-FFF2-40B4-BE49-F238E27FC236}">
                <a16:creationId xmlns:a16="http://schemas.microsoft.com/office/drawing/2014/main" id="{9717A125-1FE4-42D5-9EE3-C3FDCA007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/>
        </p:blipFill>
        <p:spPr bwMode="auto">
          <a:xfrm>
            <a:off x="303212" y="381000"/>
            <a:ext cx="1179406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081A58-A5BD-49ED-9646-91F4185C0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436">
        <p:fade/>
      </p:transition>
    </mc:Choice>
    <mc:Fallback>
      <p:transition spd="med" advTm="58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F801-0FFC-4BF6-922D-C77AFE7F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012" y="76200"/>
            <a:ext cx="4343400" cy="571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SUMMARY</a:t>
            </a:r>
          </a:p>
        </p:txBody>
      </p:sp>
      <p:pic>
        <p:nvPicPr>
          <p:cNvPr id="14338" name="Picture 2" descr="learning card for Force">
            <a:extLst>
              <a:ext uri="{FF2B5EF4-FFF2-40B4-BE49-F238E27FC236}">
                <a16:creationId xmlns:a16="http://schemas.microsoft.com/office/drawing/2014/main" id="{67649F99-6337-4E46-9828-3D90797BCD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7273" r="2441" b="7273"/>
          <a:stretch/>
        </p:blipFill>
        <p:spPr bwMode="auto">
          <a:xfrm>
            <a:off x="227012" y="655320"/>
            <a:ext cx="11734800" cy="581026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3E779C-8D96-4D8D-8BE0-AA83E37C8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5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911">
        <p:fade/>
      </p:transition>
    </mc:Choice>
    <mc:Fallback>
      <p:transition spd="med" advTm="78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11F4-1146-4AEE-936E-F255BE8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212" y="45720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3399"/>
                </a:solidFill>
              </a:rPr>
              <a:t>EXPLORING FORCES :MAGNITUDE</a:t>
            </a:r>
          </a:p>
        </p:txBody>
      </p:sp>
      <p:pic>
        <p:nvPicPr>
          <p:cNvPr id="5" name="Picture 2" descr="Force and Pressure Class 8 Science Chapter 11 Part 1 Explanation, Question  Answers - CBSE, NCERT - YouTube">
            <a:extLst>
              <a:ext uri="{FF2B5EF4-FFF2-40B4-BE49-F238E27FC236}">
                <a16:creationId xmlns:a16="http://schemas.microsoft.com/office/drawing/2014/main" id="{367C7F46-7550-408F-A01C-1B0077CA0A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8571" r="10000"/>
          <a:stretch/>
        </p:blipFill>
        <p:spPr bwMode="auto">
          <a:xfrm>
            <a:off x="2894012" y="990600"/>
            <a:ext cx="5562598" cy="27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92EA83-9E85-4528-9C56-053CE0017A77}"/>
              </a:ext>
            </a:extLst>
          </p:cNvPr>
          <p:cNvSpPr txBox="1"/>
          <p:nvPr/>
        </p:nvSpPr>
        <p:spPr>
          <a:xfrm>
            <a:off x="379412" y="3886200"/>
            <a:ext cx="1165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Tug of war  :When 2 teams pull equally </a:t>
            </a:r>
            <a:r>
              <a:rPr lang="en-US" sz="2800" b="1" dirty="0" err="1">
                <a:solidFill>
                  <a:srgbClr val="7030A0"/>
                </a:solidFill>
              </a:rPr>
              <a:t>hard,the</a:t>
            </a:r>
            <a:r>
              <a:rPr lang="en-US" sz="2800" b="1" dirty="0">
                <a:solidFill>
                  <a:srgbClr val="7030A0"/>
                </a:solidFill>
              </a:rPr>
              <a:t> rope does not move in any direction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Forces applied in </a:t>
            </a:r>
            <a:r>
              <a:rPr lang="en-US" sz="2800" b="1" dirty="0">
                <a:solidFill>
                  <a:srgbClr val="FF3399"/>
                </a:solidFill>
              </a:rPr>
              <a:t>same direction add </a:t>
            </a:r>
            <a:r>
              <a:rPr lang="en-US" sz="2800" b="1" dirty="0">
                <a:solidFill>
                  <a:srgbClr val="7030A0"/>
                </a:solidFill>
              </a:rPr>
              <a:t>to one another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If Forces applied in </a:t>
            </a:r>
            <a:r>
              <a:rPr lang="en-US" sz="2800" b="1" dirty="0">
                <a:solidFill>
                  <a:srgbClr val="FF3399"/>
                </a:solidFill>
              </a:rPr>
              <a:t>opposite directions </a:t>
            </a:r>
            <a:r>
              <a:rPr lang="en-US" sz="2800" b="1" dirty="0">
                <a:solidFill>
                  <a:srgbClr val="7030A0"/>
                </a:solidFill>
              </a:rPr>
              <a:t>on an object ,net force is the </a:t>
            </a:r>
            <a:r>
              <a:rPr lang="en-US" sz="2800" b="1" dirty="0">
                <a:solidFill>
                  <a:srgbClr val="FF3399"/>
                </a:solidFill>
              </a:rPr>
              <a:t>difference</a:t>
            </a:r>
            <a:r>
              <a:rPr lang="en-US" sz="2800" b="1" dirty="0">
                <a:solidFill>
                  <a:srgbClr val="7030A0"/>
                </a:solidFill>
              </a:rPr>
              <a:t> between the 2 forces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34D5E9-4B2E-4817-BFA6-A6B866E74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2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519">
        <p:fade/>
      </p:transition>
    </mc:Choice>
    <mc:Fallback>
      <p:transition spd="med" advTm="61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A054-BB19-4DF1-9387-A861F459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812" y="10670"/>
            <a:ext cx="3581400" cy="1056130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CC00CC"/>
                </a:solidFill>
                <a:effectLst/>
                <a:latin typeface="Roboto"/>
              </a:rPr>
              <a:t>Net force</a:t>
            </a:r>
            <a:br>
              <a:rPr lang="en-US" b="0" i="0" dirty="0">
                <a:solidFill>
                  <a:srgbClr val="813588"/>
                </a:solidFill>
                <a:effectLst/>
                <a:latin typeface="Roboto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E6FE1-1344-45E7-B700-57F7557D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" y="4338002"/>
            <a:ext cx="5867400" cy="191039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B050"/>
                </a:solidFill>
                <a:effectLst/>
                <a:latin typeface="Roboto"/>
              </a:rPr>
              <a:t>The resultant of all the forces acting on a body is known as </a:t>
            </a:r>
            <a:r>
              <a:rPr lang="en-US" sz="3600" b="1" i="0" dirty="0">
                <a:solidFill>
                  <a:srgbClr val="FF3399"/>
                </a:solidFill>
                <a:effectLst/>
                <a:latin typeface="Roboto"/>
              </a:rPr>
              <a:t>net force</a:t>
            </a:r>
            <a:r>
              <a:rPr lang="en-US" sz="3600" b="1" i="0" dirty="0">
                <a:solidFill>
                  <a:srgbClr val="00B050"/>
                </a:solidFill>
                <a:effectLst/>
                <a:latin typeface="Roboto"/>
              </a:rPr>
              <a:t>.</a:t>
            </a:r>
          </a:p>
          <a:p>
            <a:endParaRPr lang="en-US" dirty="0"/>
          </a:p>
        </p:txBody>
      </p:sp>
      <p:pic>
        <p:nvPicPr>
          <p:cNvPr id="2052" name="Picture 4" descr="resultant force">
            <a:extLst>
              <a:ext uri="{FF2B5EF4-FFF2-40B4-BE49-F238E27FC236}">
                <a16:creationId xmlns:a16="http://schemas.microsoft.com/office/drawing/2014/main" id="{6721381C-69ED-462E-83AF-1AC6FDE5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895724"/>
            <a:ext cx="5290135" cy="270091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nt force balance">
            <a:extLst>
              <a:ext uri="{FF2B5EF4-FFF2-40B4-BE49-F238E27FC236}">
                <a16:creationId xmlns:a16="http://schemas.microsoft.com/office/drawing/2014/main" id="{E46D119B-9DF6-4D23-8C89-8F5BAA44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4" y="3733800"/>
            <a:ext cx="6214000" cy="25347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nt force zero">
            <a:extLst>
              <a:ext uri="{FF2B5EF4-FFF2-40B4-BE49-F238E27FC236}">
                <a16:creationId xmlns:a16="http://schemas.microsoft.com/office/drawing/2014/main" id="{3C0FCD45-6A84-456C-BEA8-D7428C73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14" y="752033"/>
            <a:ext cx="5604401" cy="27009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8A828-CC81-4E59-B50D-4CC8CE98DE95}"/>
              </a:ext>
            </a:extLst>
          </p:cNvPr>
          <p:cNvSpPr txBox="1"/>
          <p:nvPr/>
        </p:nvSpPr>
        <p:spPr>
          <a:xfrm>
            <a:off x="5974714" y="6248400"/>
            <a:ext cx="5412166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Resultant force = 400 – 300  100 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2EE3B6-A9CB-4074-A07C-7CDD93BD4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9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205">
        <p:fade/>
      </p:transition>
    </mc:Choice>
    <mc:Fallback>
      <p:transition spd="med" advTm="106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E856-76BD-44A2-A288-D26CF1E8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713" y="7620"/>
            <a:ext cx="5867398" cy="11430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C00CC"/>
                </a:solidFill>
              </a:rPr>
              <a:t>Push or pull?</a:t>
            </a:r>
          </a:p>
        </p:txBody>
      </p:sp>
      <p:pic>
        <p:nvPicPr>
          <p:cNvPr id="12290" name="Picture 2" descr="We cannot see forces.We can measure them and sometimes feel    the effects they have on things. Forces are measured in new...">
            <a:extLst>
              <a:ext uri="{FF2B5EF4-FFF2-40B4-BE49-F238E27FC236}">
                <a16:creationId xmlns:a16="http://schemas.microsoft.com/office/drawing/2014/main" id="{A7CE2F0B-F850-44A6-AD1F-8CC14AC57A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1219200"/>
            <a:ext cx="11582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BF49BC-5A3B-49B3-ADD2-DBA9E71A6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6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971">
        <p:fade/>
      </p:transition>
    </mc:Choice>
    <mc:Fallback>
      <p:transition spd="med" advTm="39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ank you card maker app screenshot">
            <a:extLst>
              <a:ext uri="{FF2B5EF4-FFF2-40B4-BE49-F238E27FC236}">
                <a16:creationId xmlns:a16="http://schemas.microsoft.com/office/drawing/2014/main" id="{1189D617-4CB6-4A86-B976-94570276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85788"/>
            <a:ext cx="9525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928D-F743-4E28-9CB0-E4693EB9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3399"/>
                </a:solidFill>
              </a:rPr>
              <a:t>MODULE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C9C3-39F6-4D4D-80EF-F56F40C11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What is force?</a:t>
            </a:r>
          </a:p>
          <a:p>
            <a:r>
              <a:rPr lang="en-US" b="1" dirty="0">
                <a:solidFill>
                  <a:srgbClr val="7030A0"/>
                </a:solidFill>
              </a:rPr>
              <a:t>Definition of push, pull, force</a:t>
            </a:r>
          </a:p>
          <a:p>
            <a:r>
              <a:rPr lang="en-US" b="1" dirty="0">
                <a:solidFill>
                  <a:srgbClr val="7030A0"/>
                </a:solidFill>
              </a:rPr>
              <a:t>Conditions necessary for force</a:t>
            </a:r>
          </a:p>
          <a:p>
            <a:r>
              <a:rPr lang="en-US" b="1" dirty="0">
                <a:solidFill>
                  <a:srgbClr val="7030A0"/>
                </a:solidFill>
              </a:rPr>
              <a:t>Effects of force</a:t>
            </a:r>
          </a:p>
          <a:p>
            <a:r>
              <a:rPr lang="en-US" b="1" dirty="0">
                <a:solidFill>
                  <a:srgbClr val="7030A0"/>
                </a:solidFill>
              </a:rPr>
              <a:t>Magnitude of force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DF17AC-5FA6-4EEA-B80F-9682E62F8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0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729">
        <p:fade/>
      </p:transition>
    </mc:Choice>
    <mc:Fallback>
      <p:transition spd="med" advTm="15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*">
            <a:extLst>
              <a:ext uri="{FF2B5EF4-FFF2-40B4-BE49-F238E27FC236}">
                <a16:creationId xmlns:a16="http://schemas.microsoft.com/office/drawing/2014/main" id="{6376792A-3B4D-4D3C-9801-32C7F0D83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1143000"/>
            <a:ext cx="4582943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imated Gif">
            <a:extLst>
              <a:ext uri="{FF2B5EF4-FFF2-40B4-BE49-F238E27FC236}">
                <a16:creationId xmlns:a16="http://schemas.microsoft.com/office/drawing/2014/main" id="{82DFECDB-959E-4FCA-BCB6-41D692B49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3810000"/>
            <a:ext cx="4267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ricket Batting GIF - Cricket Batting Game GIFs">
            <a:extLst>
              <a:ext uri="{FF2B5EF4-FFF2-40B4-BE49-F238E27FC236}">
                <a16:creationId xmlns:a16="http://schemas.microsoft.com/office/drawing/2014/main" id="{65BF05E7-628B-441A-8302-0BAAD7DD4C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2" y="3814354"/>
            <a:ext cx="377360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67C81-E564-41DE-A222-BE40FF634505}"/>
              </a:ext>
            </a:extLst>
          </p:cNvPr>
          <p:cNvSpPr txBox="1"/>
          <p:nvPr/>
        </p:nvSpPr>
        <p:spPr>
          <a:xfrm>
            <a:off x="2132012" y="526545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3399"/>
                </a:solidFill>
              </a:rPr>
              <a:t>WORLD FULL OF MOTION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F25A53-90F5-4603-A544-B0F1A2F9F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26">
        <p:fade/>
      </p:transition>
    </mc:Choice>
    <mc:Fallback>
      <p:transition spd="med" advTm="16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D53D-B7E2-4834-A1AB-4297C36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12" y="175755"/>
            <a:ext cx="5257800" cy="881400"/>
          </a:xfrm>
        </p:spPr>
        <p:txBody>
          <a:bodyPr>
            <a:noAutofit/>
          </a:bodyPr>
          <a:lstStyle/>
          <a:p>
            <a:r>
              <a:rPr lang="en-US" sz="4400" b="1" i="0" dirty="0">
                <a:solidFill>
                  <a:srgbClr val="CC00CC"/>
                </a:solidFill>
                <a:effectLst/>
                <a:latin typeface="Open Sans"/>
              </a:rPr>
              <a:t>Examples of Force</a:t>
            </a:r>
            <a:endParaRPr lang="en-US" sz="4400" dirty="0">
              <a:solidFill>
                <a:srgbClr val="CC00CC"/>
              </a:solidFill>
            </a:endParaRPr>
          </a:p>
        </p:txBody>
      </p:sp>
      <p:pic>
        <p:nvPicPr>
          <p:cNvPr id="11266" name="Picture 2" descr="Figure 1 Examples of Force">
            <a:extLst>
              <a:ext uri="{FF2B5EF4-FFF2-40B4-BE49-F238E27FC236}">
                <a16:creationId xmlns:a16="http://schemas.microsoft.com/office/drawing/2014/main" id="{A150B0ED-14B9-49B3-ADC5-9F45F64C1E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978324"/>
            <a:ext cx="10172907" cy="344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F31665-8C7D-407D-889F-06010F780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3997" y="5125890"/>
            <a:ext cx="140216" cy="4815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55545" rIns="0" bIns="5554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6E8C6-05F7-49DE-8780-EB500308CF87}"/>
              </a:ext>
            </a:extLst>
          </p:cNvPr>
          <p:cNvSpPr txBox="1"/>
          <p:nvPr/>
        </p:nvSpPr>
        <p:spPr>
          <a:xfrm>
            <a:off x="1402740" y="469306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99"/>
                </a:solidFill>
              </a:rPr>
              <a:t>FORCE TO STOP THE 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FDCB6-F7A5-4BAF-8516-83906F323144}"/>
              </a:ext>
            </a:extLst>
          </p:cNvPr>
          <p:cNvSpPr txBox="1"/>
          <p:nvPr/>
        </p:nvSpPr>
        <p:spPr>
          <a:xfrm>
            <a:off x="1522412" y="553151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99"/>
                </a:solidFill>
              </a:rPr>
              <a:t>FORCE TO CHANGE DIRECTION OF BALL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8DB922-635B-47AB-BCD7-7BB63C97F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5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160">
        <p:fade/>
      </p:transition>
    </mc:Choice>
    <mc:Fallback>
      <p:transition spd="med" advTm="29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ps on how to write a powerful introduction - Emareye">
            <a:extLst>
              <a:ext uri="{FF2B5EF4-FFF2-40B4-BE49-F238E27FC236}">
                <a16:creationId xmlns:a16="http://schemas.microsoft.com/office/drawing/2014/main" id="{6ECBEF73-F9EB-4BD6-87A6-D9B5A136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30" y="152399"/>
            <a:ext cx="575655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ysics Of Superhero (Mechanics) Grade 8 - Lessons - Tes Teach">
            <a:extLst>
              <a:ext uri="{FF2B5EF4-FFF2-40B4-BE49-F238E27FC236}">
                <a16:creationId xmlns:a16="http://schemas.microsoft.com/office/drawing/2014/main" id="{F3E293B9-2EAB-4091-9995-8068AFA6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1371599"/>
            <a:ext cx="80772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areIILead | The Future Started Yesterday...">
            <a:extLst>
              <a:ext uri="{FF2B5EF4-FFF2-40B4-BE49-F238E27FC236}">
                <a16:creationId xmlns:a16="http://schemas.microsoft.com/office/drawing/2014/main" id="{4238407C-5B7E-43AE-BAA1-B2D4D52B6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88" y="4875277"/>
            <a:ext cx="6035040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3F89F8-5FFD-4C01-8F5D-6B04A75D3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27">
        <p:fade/>
      </p:transition>
    </mc:Choice>
    <mc:Fallback>
      <p:transition spd="med" advTm="5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432A-1F8F-4EFC-8057-DC37329A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012" y="609600"/>
            <a:ext cx="5105400" cy="82296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C00CC"/>
                </a:solidFill>
              </a:rPr>
              <a:t>WHAT IS FORCE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967BC-AA2B-46F9-9218-ED9BBD4AF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Revision Notes for Science Chapter 9 - Force and laws of motion (Class 9th)  | askIITians">
            <a:extLst>
              <a:ext uri="{FF2B5EF4-FFF2-40B4-BE49-F238E27FC236}">
                <a16:creationId xmlns:a16="http://schemas.microsoft.com/office/drawing/2014/main" id="{9047DE54-F936-4DDF-B4DC-0423E72C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1781470"/>
            <a:ext cx="9601200" cy="423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9F19D1-5121-4650-BE47-8F25B1DE9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0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44">
        <p:fade/>
      </p:transition>
    </mc:Choice>
    <mc:Fallback>
      <p:transition spd="med" advTm="9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ce and Pressure">
            <a:extLst>
              <a:ext uri="{FF2B5EF4-FFF2-40B4-BE49-F238E27FC236}">
                <a16:creationId xmlns:a16="http://schemas.microsoft.com/office/drawing/2014/main" id="{965E7617-72FE-432A-9861-C22730FAF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063" y="4038600"/>
            <a:ext cx="2205820" cy="7864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CC953-31B5-49AA-9CC7-9B24F50A13F7}"/>
              </a:ext>
            </a:extLst>
          </p:cNvPr>
          <p:cNvSpPr txBox="1"/>
          <p:nvPr/>
        </p:nvSpPr>
        <p:spPr>
          <a:xfrm>
            <a:off x="989012" y="241758"/>
            <a:ext cx="1051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>
                <a:solidFill>
                  <a:srgbClr val="CC00CC"/>
                </a:solidFill>
                <a:effectLst/>
                <a:latin typeface="Roboto"/>
              </a:rPr>
              <a:t>Push</a:t>
            </a:r>
          </a:p>
          <a:p>
            <a:pPr algn="l"/>
            <a:r>
              <a:rPr lang="en-US" sz="2800" b="1" i="0" dirty="0">
                <a:solidFill>
                  <a:srgbClr val="FF0000"/>
                </a:solidFill>
                <a:effectLst/>
                <a:latin typeface="Roboto"/>
              </a:rPr>
              <a:t>A push is a force exerted away from the body,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Roboto"/>
              </a:rPr>
              <a:t>e.g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Roboto"/>
              </a:rPr>
              <a:t>: Hitting a snooker ball, kicking a football.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58A97-9A47-4983-A7FC-74DE7055D016}"/>
              </a:ext>
            </a:extLst>
          </p:cNvPr>
          <p:cNvSpPr txBox="1"/>
          <p:nvPr/>
        </p:nvSpPr>
        <p:spPr>
          <a:xfrm>
            <a:off x="836612" y="4572000"/>
            <a:ext cx="10439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>
                <a:solidFill>
                  <a:srgbClr val="CC00CC"/>
                </a:solidFill>
                <a:effectLst/>
                <a:latin typeface="Roboto"/>
              </a:rPr>
              <a:t>Pull</a:t>
            </a:r>
          </a:p>
          <a:p>
            <a:pPr algn="l"/>
            <a:r>
              <a:rPr lang="en-US" sz="2800" b="1" i="0" dirty="0">
                <a:solidFill>
                  <a:srgbClr val="FF0000"/>
                </a:solidFill>
                <a:effectLst/>
                <a:latin typeface="Roboto"/>
              </a:rPr>
              <a:t>A pull is a force exerted towards the body,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Roboto"/>
              </a:rPr>
              <a:t>e.g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Roboto"/>
              </a:rPr>
              <a:t>: drawing a bucket of water from a well, playing tug of war.</a:t>
            </a:r>
          </a:p>
        </p:txBody>
      </p:sp>
      <p:pic>
        <p:nvPicPr>
          <p:cNvPr id="3074" name="Picture 2" descr="Moving soccer player animations and soccer clip art pictures and">
            <a:extLst>
              <a:ext uri="{FF2B5EF4-FFF2-40B4-BE49-F238E27FC236}">
                <a16:creationId xmlns:a16="http://schemas.microsoft.com/office/drawing/2014/main" id="{FDF9C01E-E50B-417D-97DE-B484E48790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98" y="2190093"/>
            <a:ext cx="2519387" cy="28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F back to the past spongebob squarepants season 7 - animated GIF on GIFER">
            <a:extLst>
              <a:ext uri="{FF2B5EF4-FFF2-40B4-BE49-F238E27FC236}">
                <a16:creationId xmlns:a16="http://schemas.microsoft.com/office/drawing/2014/main" id="{32C3AB4B-3F1F-4FC6-9EBD-56A9381B43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2" y="1994193"/>
            <a:ext cx="4113396" cy="30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20BF6D-519F-4791-97DE-CBE539CBE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686">
        <p:fade/>
      </p:transition>
    </mc:Choice>
    <mc:Fallback>
      <p:transition spd="med" advTm="22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D53D-B7E2-4834-A1AB-4297C36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412" y="250942"/>
            <a:ext cx="7239001" cy="881400"/>
          </a:xfrm>
        </p:spPr>
        <p:txBody>
          <a:bodyPr>
            <a:noAutofit/>
          </a:bodyPr>
          <a:lstStyle/>
          <a:p>
            <a:r>
              <a:rPr lang="en-US" sz="3600" b="1" i="0" dirty="0">
                <a:solidFill>
                  <a:srgbClr val="CC00CC"/>
                </a:solidFill>
                <a:effectLst/>
                <a:latin typeface="Open Sans"/>
              </a:rPr>
              <a:t>FORCES ARE DUE TO AN INTERRACTION</a:t>
            </a:r>
            <a:endParaRPr lang="en-US" sz="3600" dirty="0">
              <a:solidFill>
                <a:srgbClr val="CC00CC"/>
              </a:solidFill>
            </a:endParaRPr>
          </a:p>
        </p:txBody>
      </p:sp>
      <p:pic>
        <p:nvPicPr>
          <p:cNvPr id="11266" name="Picture 2" descr="Figure 1 Examples of Force">
            <a:extLst>
              <a:ext uri="{FF2B5EF4-FFF2-40B4-BE49-F238E27FC236}">
                <a16:creationId xmlns:a16="http://schemas.microsoft.com/office/drawing/2014/main" id="{A150B0ED-14B9-49B3-ADC5-9F45F64C1E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32" y="1132342"/>
            <a:ext cx="9699242" cy="32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F31665-8C7D-407D-889F-06010F780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2" y="4248905"/>
            <a:ext cx="10591483" cy="2512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55545" rIns="0" bIns="55545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Open Sans"/>
              </a:rPr>
              <a:t>To let a force come into play, two or more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CC00CC"/>
                </a:solidFill>
                <a:effectLst/>
                <a:latin typeface="Open Sans"/>
              </a:rPr>
              <a:t>objects must interact 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Open Sans"/>
              </a:rPr>
              <a:t>with each other.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070F78-7E1F-40F9-A74D-2D1C7D222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1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85">
        <p:fade/>
      </p:transition>
    </mc:Choice>
    <mc:Fallback>
      <p:transition spd="med" advTm="19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rce (Learn) : Physics : Class 8 : Amrita Vidyalayam eLearning Network">
            <a:extLst>
              <a:ext uri="{FF2B5EF4-FFF2-40B4-BE49-F238E27FC236}">
                <a16:creationId xmlns:a16="http://schemas.microsoft.com/office/drawing/2014/main" id="{72352995-FEB9-4B62-BB74-B3F13C50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104649"/>
            <a:ext cx="7239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3BB6326-20DA-4152-9E99-F08BA04AD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212" y="381000"/>
            <a:ext cx="9829800" cy="723649"/>
          </a:xfrm>
        </p:spPr>
        <p:txBody>
          <a:bodyPr/>
          <a:lstStyle/>
          <a:p>
            <a:r>
              <a:rPr lang="en-US" sz="2800" b="1" dirty="0">
                <a:solidFill>
                  <a:srgbClr val="FF3399"/>
                </a:solidFill>
              </a:rPr>
              <a:t>EVERYDAY ACTIVITIES INVOLVING INTERRACTION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008F25F-269B-4E7A-9564-B5ED48592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025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8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211">
        <p:fade/>
      </p:transition>
    </mc:Choice>
    <mc:Fallback>
      <p:transition spd="med" advTm="80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0001016.potx" id="{8AD53B0B-FC02-4342-9C97-FCB4E3E31C20}" vid="{17FAF719-7E74-4133-9EF7-340AA294087B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Watercolor presentation (widescreen)</Template>
  <TotalTime>379</TotalTime>
  <Words>243</Words>
  <Application>Microsoft Office PowerPoint</Application>
  <PresentationFormat>Custom</PresentationFormat>
  <Paragraphs>36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Open Sans</vt:lpstr>
      <vt:lpstr>Palatino Linotype</vt:lpstr>
      <vt:lpstr>Roboto</vt:lpstr>
      <vt:lpstr>Watercolor_16x9</vt:lpstr>
      <vt:lpstr>PowerPoint Presentation</vt:lpstr>
      <vt:lpstr>MODULE 1</vt:lpstr>
      <vt:lpstr>PowerPoint Presentation</vt:lpstr>
      <vt:lpstr>Examples of Force</vt:lpstr>
      <vt:lpstr>PowerPoint Presentation</vt:lpstr>
      <vt:lpstr>WHAT IS FORCE ? </vt:lpstr>
      <vt:lpstr>PowerPoint Presentation</vt:lpstr>
      <vt:lpstr>FORCES ARE DUE TO AN INTERRACTION</vt:lpstr>
      <vt:lpstr>EVERYDAY ACTIVITIES INVOLVING INTERRACTION</vt:lpstr>
      <vt:lpstr>PowerPoint Presentation</vt:lpstr>
      <vt:lpstr>SUMMARY</vt:lpstr>
      <vt:lpstr>EXPLORING FORCES :MAGNITUDE</vt:lpstr>
      <vt:lpstr>Net force </vt:lpstr>
      <vt:lpstr>Push or pull?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pk</dc:creator>
  <cp:lastModifiedBy>pk</cp:lastModifiedBy>
  <cp:revision>22</cp:revision>
  <dcterms:created xsi:type="dcterms:W3CDTF">2020-10-18T07:48:49Z</dcterms:created>
  <dcterms:modified xsi:type="dcterms:W3CDTF">2020-10-18T14:08:37Z</dcterms:modified>
</cp:coreProperties>
</file>