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9D68-3866-452A-8D10-8C2A63550457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0F90-8EF6-43E8-B791-FF742D156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9D68-3866-452A-8D10-8C2A63550457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0F90-8EF6-43E8-B791-FF742D156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9D68-3866-452A-8D10-8C2A63550457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0F90-8EF6-43E8-B791-FF742D156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9D68-3866-452A-8D10-8C2A63550457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0F90-8EF6-43E8-B791-FF742D156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9D68-3866-452A-8D10-8C2A63550457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0F90-8EF6-43E8-B791-FF742D156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9D68-3866-452A-8D10-8C2A63550457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0F90-8EF6-43E8-B791-FF742D156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9D68-3866-452A-8D10-8C2A63550457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0F90-8EF6-43E8-B791-FF742D156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9D68-3866-452A-8D10-8C2A63550457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0F90-8EF6-43E8-B791-FF742D156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9D68-3866-452A-8D10-8C2A63550457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0F90-8EF6-43E8-B791-FF742D156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9D68-3866-452A-8D10-8C2A63550457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0F90-8EF6-43E8-B791-FF742D156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9D68-3866-452A-8D10-8C2A63550457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0F90-8EF6-43E8-B791-FF742D156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C9D68-3866-452A-8D10-8C2A63550457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10F90-8EF6-43E8-B791-FF742D1566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2000240"/>
            <a:ext cx="8072462" cy="4000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CLASS 8         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800" b="1" dirty="0">
              <a:solidFill>
                <a:srgbClr val="365F91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MATHEMATICS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MODULE 01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500042"/>
            <a:ext cx="8429684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ALGERAIC </a:t>
            </a:r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EXPRESSIONS AND THEIR TERMS , COEFFICIENTS , LIKE AND UNLIKE TERMS , ADDITION AND SUBTRACTION OF ALGEBRAIC EXPRESSION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14356"/>
            <a:ext cx="8771684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Algebraic expression : </a:t>
            </a:r>
            <a:r>
              <a:rPr lang="en-US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Combination of 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constants </a:t>
            </a:r>
            <a:r>
              <a:rPr lang="en-US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and variables by using operations of addition , subtraction , multiplication and division is called algebraic expression.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042"/>
            <a:ext cx="9144000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Algebraic expressions have parts which are formed separately and then added known as term.</a:t>
            </a:r>
          </a:p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Example : 10a+b , 10a and b are two terms of algebraic expression.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881312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Coefficients : A term can be written as product of factors , one of these factors may be numerical factor and other algebraic.</a:t>
            </a:r>
          </a:p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Example : The term 4xy has numerical coefficient 4.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Like and unlike terms: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In algebraic expressions the terms having same algebraic factors are called like terms. For example in expression 4x+3y+2x+9Y ,  4x and 2x are like terms similarly 3y and 9y are also like terms. Like and unlike terms: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In algebraic expressions the terms having same algebraic factors are called like terms. For example in expression 4x+3y+2x+9Y ,  4x and 2x are like terms similarly 3y and 9y are also like terms. 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Similarly in algebraic expression terms having </a:t>
            </a:r>
            <a:r>
              <a:rPr lang="en-US" sz="2800" dirty="0" err="1" smtClean="0">
                <a:solidFill>
                  <a:srgbClr val="FF0000"/>
                </a:solidFill>
              </a:rPr>
              <a:t>having</a:t>
            </a:r>
            <a:r>
              <a:rPr lang="en-US" sz="2800" dirty="0" smtClean="0">
                <a:solidFill>
                  <a:srgbClr val="FF0000"/>
                </a:solidFill>
              </a:rPr>
              <a:t> different algebraic factor , they are called unlike terms. For example in expression 3xy+yz+xy+3yz , 3xy and </a:t>
            </a:r>
            <a:r>
              <a:rPr lang="en-US" sz="2800" dirty="0" err="1" smtClean="0">
                <a:solidFill>
                  <a:srgbClr val="FF0000"/>
                </a:solidFill>
              </a:rPr>
              <a:t>yz</a:t>
            </a:r>
            <a:r>
              <a:rPr lang="en-US" sz="2800" dirty="0" smtClean="0">
                <a:solidFill>
                  <a:srgbClr val="FF0000"/>
                </a:solidFill>
              </a:rPr>
              <a:t> are unlike terms similarly </a:t>
            </a:r>
            <a:r>
              <a:rPr lang="en-US" sz="2800" dirty="0" err="1" smtClean="0">
                <a:solidFill>
                  <a:srgbClr val="FF0000"/>
                </a:solidFill>
              </a:rPr>
              <a:t>xy</a:t>
            </a:r>
            <a:r>
              <a:rPr lang="en-US" sz="2800" dirty="0" smtClean="0">
                <a:solidFill>
                  <a:srgbClr val="FF0000"/>
                </a:solidFill>
              </a:rPr>
              <a:t> and 3yz are unlike terms.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525963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The sum of two or more than two like terms is a like term with a numerical coefficient equal to the sum of the numerical coefficients of all the like term.</a:t>
            </a:r>
          </a:p>
          <a:p>
            <a:r>
              <a:rPr lang="en-US" dirty="0">
                <a:solidFill>
                  <a:srgbClr val="7030A0"/>
                </a:solidFill>
              </a:rPr>
              <a:t>Example : Adding 2x, 4x,5y we get 2x+4x+5y= 6x+5y.</a:t>
            </a:r>
          </a:p>
          <a:p>
            <a:r>
              <a:rPr lang="en-US" dirty="0">
                <a:solidFill>
                  <a:srgbClr val="7030A0"/>
                </a:solidFill>
              </a:rPr>
              <a:t>Similarly, the difference between two or more than two like terms is a like term with a numerical coefficients of the two like terms.</a:t>
            </a:r>
          </a:p>
          <a:p>
            <a:r>
              <a:rPr lang="en-US" dirty="0">
                <a:solidFill>
                  <a:srgbClr val="7030A0"/>
                </a:solidFill>
              </a:rPr>
              <a:t>Example : Subtract 8x from 20x we </a:t>
            </a:r>
            <a:r>
              <a:rPr lang="en-US" dirty="0" smtClean="0">
                <a:solidFill>
                  <a:srgbClr val="7030A0"/>
                </a:solidFill>
              </a:rPr>
              <a:t>get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20x – 8x=12x. 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0"/>
            <a:ext cx="844786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Adding and subtraction of algebraic expressions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319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2</cp:revision>
  <dcterms:created xsi:type="dcterms:W3CDTF">2020-10-11T17:28:08Z</dcterms:created>
  <dcterms:modified xsi:type="dcterms:W3CDTF">2020-10-11T17:41:29Z</dcterms:modified>
</cp:coreProperties>
</file>