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0" r:id="rId3"/>
    <p:sldId id="261" r:id="rId4"/>
    <p:sldId id="274" r:id="rId5"/>
    <p:sldId id="262" r:id="rId6"/>
    <p:sldId id="275" r:id="rId7"/>
    <p:sldId id="268" r:id="rId8"/>
    <p:sldId id="259" r:id="rId9"/>
    <p:sldId id="264" r:id="rId10"/>
    <p:sldId id="269"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uka Devi" userId="71d451e5e25b26dd" providerId="LiveId" clId="{E5E9283C-6EC5-40CF-9C03-59FD833D10A0}"/>
    <pc:docChg chg="custSel addSld delSld modSld sldOrd">
      <pc:chgData name="Renuka Devi" userId="71d451e5e25b26dd" providerId="LiveId" clId="{E5E9283C-6EC5-40CF-9C03-59FD833D10A0}" dt="2020-07-23T17:56:00.089" v="1127" actId="1076"/>
      <pc:docMkLst>
        <pc:docMk/>
      </pc:docMkLst>
      <pc:sldChg chg="addSp modSp mod ord">
        <pc:chgData name="Renuka Devi" userId="71d451e5e25b26dd" providerId="LiveId" clId="{E5E9283C-6EC5-40CF-9C03-59FD833D10A0}" dt="2020-07-23T17:55:09.321" v="1104" actId="1076"/>
        <pc:sldMkLst>
          <pc:docMk/>
          <pc:sldMk cId="1966247446" sldId="259"/>
        </pc:sldMkLst>
        <pc:spChg chg="mod">
          <ac:chgData name="Renuka Devi" userId="71d451e5e25b26dd" providerId="LiveId" clId="{E5E9283C-6EC5-40CF-9C03-59FD833D10A0}" dt="2020-07-23T17:37:43.802" v="963" actId="14100"/>
          <ac:spMkLst>
            <pc:docMk/>
            <pc:sldMk cId="1966247446" sldId="259"/>
            <ac:spMk id="2" creationId="{6C04B2CB-E07E-4213-BCF1-89E0EB7BA6C3}"/>
          </ac:spMkLst>
        </pc:spChg>
        <pc:spChg chg="mod">
          <ac:chgData name="Renuka Devi" userId="71d451e5e25b26dd" providerId="LiveId" clId="{E5E9283C-6EC5-40CF-9C03-59FD833D10A0}" dt="2020-07-23T17:38:03.430" v="969" actId="403"/>
          <ac:spMkLst>
            <pc:docMk/>
            <pc:sldMk cId="1966247446" sldId="259"/>
            <ac:spMk id="3" creationId="{86A4185A-017C-4DC4-839C-19952BF18315}"/>
          </ac:spMkLst>
        </pc:spChg>
        <pc:spChg chg="add mod">
          <ac:chgData name="Renuka Devi" userId="71d451e5e25b26dd" providerId="LiveId" clId="{E5E9283C-6EC5-40CF-9C03-59FD833D10A0}" dt="2020-07-23T17:55:09.321" v="1104" actId="1076"/>
          <ac:spMkLst>
            <pc:docMk/>
            <pc:sldMk cId="1966247446" sldId="259"/>
            <ac:spMk id="4" creationId="{FEA28E21-9672-4490-87F7-A4827A69F7BC}"/>
          </ac:spMkLst>
        </pc:spChg>
      </pc:sldChg>
      <pc:sldChg chg="modSp mod">
        <pc:chgData name="Renuka Devi" userId="71d451e5e25b26dd" providerId="LiveId" clId="{E5E9283C-6EC5-40CF-9C03-59FD833D10A0}" dt="2020-07-23T17:39:54.848" v="1076" actId="6549"/>
        <pc:sldMkLst>
          <pc:docMk/>
          <pc:sldMk cId="0" sldId="260"/>
        </pc:sldMkLst>
        <pc:spChg chg="mod">
          <ac:chgData name="Renuka Devi" userId="71d451e5e25b26dd" providerId="LiveId" clId="{E5E9283C-6EC5-40CF-9C03-59FD833D10A0}" dt="2020-07-23T17:39:54.848" v="1076" actId="6549"/>
          <ac:spMkLst>
            <pc:docMk/>
            <pc:sldMk cId="0" sldId="260"/>
            <ac:spMk id="22" creationId="{00000000-0000-0000-0000-000000000000}"/>
          </ac:spMkLst>
        </pc:spChg>
      </pc:sldChg>
      <pc:sldChg chg="modSp mod">
        <pc:chgData name="Renuka Devi" userId="71d451e5e25b26dd" providerId="LiveId" clId="{E5E9283C-6EC5-40CF-9C03-59FD833D10A0}" dt="2020-07-23T17:32:29.554" v="904" actId="15"/>
        <pc:sldMkLst>
          <pc:docMk/>
          <pc:sldMk cId="0" sldId="261"/>
        </pc:sldMkLst>
        <pc:spChg chg="mod">
          <ac:chgData name="Renuka Devi" userId="71d451e5e25b26dd" providerId="LiveId" clId="{E5E9283C-6EC5-40CF-9C03-59FD833D10A0}" dt="2020-07-23T17:32:20.840" v="903" actId="207"/>
          <ac:spMkLst>
            <pc:docMk/>
            <pc:sldMk cId="0" sldId="261"/>
            <ac:spMk id="3" creationId="{00000000-0000-0000-0000-000000000000}"/>
          </ac:spMkLst>
        </pc:spChg>
        <pc:spChg chg="mod">
          <ac:chgData name="Renuka Devi" userId="71d451e5e25b26dd" providerId="LiveId" clId="{E5E9283C-6EC5-40CF-9C03-59FD833D10A0}" dt="2020-07-23T17:32:29.554" v="904" actId="15"/>
          <ac:spMkLst>
            <pc:docMk/>
            <pc:sldMk cId="0" sldId="261"/>
            <ac:spMk id="15" creationId="{00000000-0000-0000-0000-000000000000}"/>
          </ac:spMkLst>
        </pc:spChg>
      </pc:sldChg>
      <pc:sldChg chg="modSp mod ord">
        <pc:chgData name="Renuka Devi" userId="71d451e5e25b26dd" providerId="LiveId" clId="{E5E9283C-6EC5-40CF-9C03-59FD833D10A0}" dt="2020-07-23T17:34:13.795" v="929"/>
        <pc:sldMkLst>
          <pc:docMk/>
          <pc:sldMk cId="0" sldId="262"/>
        </pc:sldMkLst>
        <pc:spChg chg="mod">
          <ac:chgData name="Renuka Devi" userId="71d451e5e25b26dd" providerId="LiveId" clId="{E5E9283C-6EC5-40CF-9C03-59FD833D10A0}" dt="2020-07-23T16:52:08.655" v="111" actId="20577"/>
          <ac:spMkLst>
            <pc:docMk/>
            <pc:sldMk cId="0" sldId="262"/>
            <ac:spMk id="20" creationId="{00000000-0000-0000-0000-000000000000}"/>
          </ac:spMkLst>
        </pc:spChg>
      </pc:sldChg>
      <pc:sldChg chg="delSp modSp mod ord">
        <pc:chgData name="Renuka Devi" userId="71d451e5e25b26dd" providerId="LiveId" clId="{E5E9283C-6EC5-40CF-9C03-59FD833D10A0}" dt="2020-07-23T17:54:57.646" v="1100" actId="21"/>
        <pc:sldMkLst>
          <pc:docMk/>
          <pc:sldMk cId="0" sldId="264"/>
        </pc:sldMkLst>
        <pc:spChg chg="mod">
          <ac:chgData name="Renuka Devi" userId="71d451e5e25b26dd" providerId="LiveId" clId="{E5E9283C-6EC5-40CF-9C03-59FD833D10A0}" dt="2020-07-23T17:54:29.617" v="1096" actId="14100"/>
          <ac:spMkLst>
            <pc:docMk/>
            <pc:sldMk cId="0" sldId="264"/>
            <ac:spMk id="3" creationId="{00000000-0000-0000-0000-000000000000}"/>
          </ac:spMkLst>
        </pc:spChg>
        <pc:spChg chg="mod">
          <ac:chgData name="Renuka Devi" userId="71d451e5e25b26dd" providerId="LiveId" clId="{E5E9283C-6EC5-40CF-9C03-59FD833D10A0}" dt="2020-07-23T17:54:41.229" v="1097" actId="2710"/>
          <ac:spMkLst>
            <pc:docMk/>
            <pc:sldMk cId="0" sldId="264"/>
            <ac:spMk id="20" creationId="{00000000-0000-0000-0000-000000000000}"/>
          </ac:spMkLst>
        </pc:spChg>
        <pc:spChg chg="del mod">
          <ac:chgData name="Renuka Devi" userId="71d451e5e25b26dd" providerId="LiveId" clId="{E5E9283C-6EC5-40CF-9C03-59FD833D10A0}" dt="2020-07-23T17:54:57.646" v="1100" actId="21"/>
          <ac:spMkLst>
            <pc:docMk/>
            <pc:sldMk cId="0" sldId="264"/>
            <ac:spMk id="23" creationId="{00000000-0000-0000-0000-000000000000}"/>
          </ac:spMkLst>
        </pc:spChg>
      </pc:sldChg>
      <pc:sldChg chg="modSp mod">
        <pc:chgData name="Renuka Devi" userId="71d451e5e25b26dd" providerId="LiveId" clId="{E5E9283C-6EC5-40CF-9C03-59FD833D10A0}" dt="2020-07-23T17:56:00.089" v="1127" actId="1076"/>
        <pc:sldMkLst>
          <pc:docMk/>
          <pc:sldMk cId="0" sldId="267"/>
        </pc:sldMkLst>
        <pc:spChg chg="mod">
          <ac:chgData name="Renuka Devi" userId="71d451e5e25b26dd" providerId="LiveId" clId="{E5E9283C-6EC5-40CF-9C03-59FD833D10A0}" dt="2020-07-23T17:56:00.089" v="1127" actId="1076"/>
          <ac:spMkLst>
            <pc:docMk/>
            <pc:sldMk cId="0" sldId="267"/>
            <ac:spMk id="2" creationId="{00000000-0000-0000-0000-000000000000}"/>
          </ac:spMkLst>
        </pc:spChg>
      </pc:sldChg>
      <pc:sldChg chg="modSp mod ord">
        <pc:chgData name="Renuka Devi" userId="71d451e5e25b26dd" providerId="LiveId" clId="{E5E9283C-6EC5-40CF-9C03-59FD833D10A0}" dt="2020-07-23T17:52:50.158" v="1083" actId="27636"/>
        <pc:sldMkLst>
          <pc:docMk/>
          <pc:sldMk cId="3845095572" sldId="268"/>
        </pc:sldMkLst>
        <pc:spChg chg="mod">
          <ac:chgData name="Renuka Devi" userId="71d451e5e25b26dd" providerId="LiveId" clId="{E5E9283C-6EC5-40CF-9C03-59FD833D10A0}" dt="2020-07-23T17:40:37.279" v="1080" actId="6549"/>
          <ac:spMkLst>
            <pc:docMk/>
            <pc:sldMk cId="3845095572" sldId="268"/>
            <ac:spMk id="2" creationId="{31A84D6A-6583-4BE8-9B23-4A7EE03AEB73}"/>
          </ac:spMkLst>
        </pc:spChg>
        <pc:spChg chg="mod">
          <ac:chgData name="Renuka Devi" userId="71d451e5e25b26dd" providerId="LiveId" clId="{E5E9283C-6EC5-40CF-9C03-59FD833D10A0}" dt="2020-07-23T17:52:50.158" v="1083" actId="27636"/>
          <ac:spMkLst>
            <pc:docMk/>
            <pc:sldMk cId="3845095572" sldId="268"/>
            <ac:spMk id="3" creationId="{D638B702-1D79-49B9-A428-1822F67B0D0B}"/>
          </ac:spMkLst>
        </pc:spChg>
      </pc:sldChg>
      <pc:sldChg chg="modSp mod">
        <pc:chgData name="Renuka Devi" userId="71d451e5e25b26dd" providerId="LiveId" clId="{E5E9283C-6EC5-40CF-9C03-59FD833D10A0}" dt="2020-07-23T17:55:16.013" v="1105" actId="113"/>
        <pc:sldMkLst>
          <pc:docMk/>
          <pc:sldMk cId="2783414919" sldId="269"/>
        </pc:sldMkLst>
        <pc:spChg chg="mod">
          <ac:chgData name="Renuka Devi" userId="71d451e5e25b26dd" providerId="LiveId" clId="{E5E9283C-6EC5-40CF-9C03-59FD833D10A0}" dt="2020-07-23T17:55:16.013" v="1105" actId="113"/>
          <ac:spMkLst>
            <pc:docMk/>
            <pc:sldMk cId="2783414919" sldId="269"/>
            <ac:spMk id="2" creationId="{B16BD253-7D41-439D-A2C0-0E69B0846B8F}"/>
          </ac:spMkLst>
        </pc:spChg>
        <pc:spChg chg="mod">
          <ac:chgData name="Renuka Devi" userId="71d451e5e25b26dd" providerId="LiveId" clId="{E5E9283C-6EC5-40CF-9C03-59FD833D10A0}" dt="2020-07-23T17:53:49.840" v="1091" actId="207"/>
          <ac:spMkLst>
            <pc:docMk/>
            <pc:sldMk cId="2783414919" sldId="269"/>
            <ac:spMk id="3" creationId="{A4EE5ED9-1486-4459-B664-40275CF2C484}"/>
          </ac:spMkLst>
        </pc:spChg>
      </pc:sldChg>
      <pc:sldChg chg="modSp mod">
        <pc:chgData name="Renuka Devi" userId="71d451e5e25b26dd" providerId="LiveId" clId="{E5E9283C-6EC5-40CF-9C03-59FD833D10A0}" dt="2020-07-23T17:53:31.928" v="1090" actId="403"/>
        <pc:sldMkLst>
          <pc:docMk/>
          <pc:sldMk cId="3410452560" sldId="274"/>
        </pc:sldMkLst>
        <pc:spChg chg="mod">
          <ac:chgData name="Renuka Devi" userId="71d451e5e25b26dd" providerId="LiveId" clId="{E5E9283C-6EC5-40CF-9C03-59FD833D10A0}" dt="2020-07-23T17:33:10.701" v="908"/>
          <ac:spMkLst>
            <pc:docMk/>
            <pc:sldMk cId="3410452560" sldId="274"/>
            <ac:spMk id="2" creationId="{BC18640D-6D5E-4CBA-9F2E-49C74DD441A4}"/>
          </ac:spMkLst>
        </pc:spChg>
        <pc:spChg chg="mod">
          <ac:chgData name="Renuka Devi" userId="71d451e5e25b26dd" providerId="LiveId" clId="{E5E9283C-6EC5-40CF-9C03-59FD833D10A0}" dt="2020-07-23T17:53:31.928" v="1090" actId="403"/>
          <ac:spMkLst>
            <pc:docMk/>
            <pc:sldMk cId="3410452560" sldId="274"/>
            <ac:spMk id="3" creationId="{BF25986F-7489-4B33-ABFC-375360A7858C}"/>
          </ac:spMkLst>
        </pc:spChg>
      </pc:sldChg>
      <pc:sldChg chg="modSp mod ord">
        <pc:chgData name="Renuka Devi" userId="71d451e5e25b26dd" providerId="LiveId" clId="{E5E9283C-6EC5-40CF-9C03-59FD833D10A0}" dt="2020-07-23T17:53:19.230" v="1086"/>
        <pc:sldMkLst>
          <pc:docMk/>
          <pc:sldMk cId="2463933023" sldId="275"/>
        </pc:sldMkLst>
        <pc:graphicFrameChg chg="mod modGraphic">
          <ac:chgData name="Renuka Devi" userId="71d451e5e25b26dd" providerId="LiveId" clId="{E5E9283C-6EC5-40CF-9C03-59FD833D10A0}" dt="2020-07-23T17:53:19.230" v="1086"/>
          <ac:graphicFrameMkLst>
            <pc:docMk/>
            <pc:sldMk cId="2463933023" sldId="275"/>
            <ac:graphicFrameMk id="4" creationId="{D801EF9A-0366-4AAA-9551-0D3FA0813BD1}"/>
          </ac:graphicFrameMkLst>
        </pc:graphicFrameChg>
      </pc:sldChg>
      <pc:sldChg chg="new del">
        <pc:chgData name="Renuka Devi" userId="71d451e5e25b26dd" providerId="LiveId" clId="{E5E9283C-6EC5-40CF-9C03-59FD833D10A0}" dt="2020-07-23T17:55:24.819" v="1107" actId="47"/>
        <pc:sldMkLst>
          <pc:docMk/>
          <pc:sldMk cId="333455310" sldId="276"/>
        </pc:sldMkLst>
      </pc:sldChg>
      <pc:sldChg chg="modSp del mod">
        <pc:chgData name="Renuka Devi" userId="71d451e5e25b26dd" providerId="LiveId" clId="{E5E9283C-6EC5-40CF-9C03-59FD833D10A0}" dt="2020-07-23T17:36:15.106" v="949" actId="47"/>
        <pc:sldMkLst>
          <pc:docMk/>
          <pc:sldMk cId="3944446526" sldId="276"/>
        </pc:sldMkLst>
        <pc:spChg chg="mod">
          <ac:chgData name="Renuka Devi" userId="71d451e5e25b26dd" providerId="LiveId" clId="{E5E9283C-6EC5-40CF-9C03-59FD833D10A0}" dt="2020-07-23T17:36:10.941" v="948" actId="2711"/>
          <ac:spMkLst>
            <pc:docMk/>
            <pc:sldMk cId="3944446526" sldId="276"/>
            <ac:spMk id="2" creationId="{642FDCF0-6966-43FA-8A08-F4E392300A62}"/>
          </ac:spMkLst>
        </pc:spChg>
      </pc:sldChg>
      <pc:sldChg chg="del">
        <pc:chgData name="Renuka Devi" userId="71d451e5e25b26dd" providerId="LiveId" clId="{E5E9283C-6EC5-40CF-9C03-59FD833D10A0}" dt="2020-07-23T17:36:15.942" v="950" actId="47"/>
        <pc:sldMkLst>
          <pc:docMk/>
          <pc:sldMk cId="892689832"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D8BD707-D9CF-40AE-B4C6-C98DA3205C09}" type="datetimeFigureOut">
              <a:rPr lang="en-US" smtClean="0"/>
              <a:t>7/23/2020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IN"/>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6F15528-21DE-4FAA-801E-634DDDAF4B2B}" type="slidenum">
              <a:rPr lang="en-IN" smtClean="0"/>
              <a:t>‹#›</a:t>
            </a:fld>
            <a:endParaRPr lang="en-IN"/>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686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977506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9155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64354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D8BD707-D9CF-40AE-B4C6-C98DA3205C09}" type="datetimeFigureOut">
              <a:rPr lang="en-US" smtClean="0"/>
              <a:t>7/23/2020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6F15528-21DE-4FAA-801E-634DDDAF4B2B}" type="slidenum">
              <a:rPr lang="en-IN" smtClean="0"/>
              <a:t>‹#›</a:t>
            </a:fld>
            <a:endParaRPr lang="en-IN"/>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727431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7/23/2020</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5825754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7/23/2020</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76302496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7/23/2020</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56041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7/23/2020</a:t>
            </a:fld>
            <a:endParaRPr lang="en-US"/>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27535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D8BD707-D9CF-40AE-B4C6-C98DA3205C09}" type="datetimeFigureOut">
              <a:rPr lang="en-US" smtClean="0"/>
              <a:t>7/23/2020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IN"/>
          </a:p>
        </p:txBody>
      </p:sp>
      <p:sp>
        <p:nvSpPr>
          <p:cNvPr id="7" name="Slide Number Placeholder 6"/>
          <p:cNvSpPr>
            <a:spLocks noGrp="1"/>
          </p:cNvSpPr>
          <p:nvPr>
            <p:ph type="sldNum" sz="quarter" idx="12"/>
          </p:nvPr>
        </p:nvSpPr>
        <p:spPr>
          <a:xfrm>
            <a:off x="5691014" y="6375679"/>
            <a:ext cx="1232456" cy="345796"/>
          </a:xfrm>
        </p:spPr>
        <p:txBody>
          <a:bodyPr/>
          <a:lstStyle/>
          <a:p>
            <a:fld id="{B6F15528-21DE-4FAA-801E-634DDDAF4B2B}" type="slidenum">
              <a:rPr lang="en-IN" smtClean="0"/>
              <a:t>‹#›</a:t>
            </a:fld>
            <a:endParaRPr lang="en-IN"/>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018923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D8BD707-D9CF-40AE-B4C6-C98DA3205C09}" type="datetimeFigureOut">
              <a:rPr lang="en-US" smtClean="0"/>
              <a:t>7/23/2020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IN"/>
          </a:p>
        </p:txBody>
      </p:sp>
      <p:sp>
        <p:nvSpPr>
          <p:cNvPr id="7" name="Slide Number Placeholder 6"/>
          <p:cNvSpPr>
            <a:spLocks noGrp="1"/>
          </p:cNvSpPr>
          <p:nvPr>
            <p:ph type="sldNum" sz="quarter" idx="12"/>
          </p:nvPr>
        </p:nvSpPr>
        <p:spPr>
          <a:xfrm>
            <a:off x="5687568" y="6375679"/>
            <a:ext cx="1234440" cy="345796"/>
          </a:xfrm>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60565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0EFBC69-E2CF-4A1A-AFE1-B8E656437FA2}" type="datetimeFigureOut">
              <a:rPr lang="en-IN" smtClean="0"/>
              <a:t>23-07-2020</a:t>
            </a:fld>
            <a:endParaRPr lang="en-IN"/>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IN"/>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00CB59B-03A0-4423-B7A2-E257BFEA4C9C}" type="slidenum">
              <a:rPr lang="en-IN" smtClean="0"/>
              <a:t>‹#›</a:t>
            </a:fld>
            <a:endParaRPr lang="en-IN"/>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344829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479541" y="1552194"/>
            <a:ext cx="4567428" cy="4681728"/>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itle 6">
            <a:extLst>
              <a:ext uri="{FF2B5EF4-FFF2-40B4-BE49-F238E27FC236}">
                <a16:creationId xmlns:a16="http://schemas.microsoft.com/office/drawing/2014/main" id="{CC9F1058-BF55-499B-9603-1CCD65C935A0}"/>
              </a:ext>
            </a:extLst>
          </p:cNvPr>
          <p:cNvSpPr>
            <a:spLocks noGrp="1"/>
          </p:cNvSpPr>
          <p:nvPr>
            <p:ph type="title"/>
          </p:nvPr>
        </p:nvSpPr>
        <p:spPr>
          <a:xfrm>
            <a:off x="1145031" y="2061795"/>
            <a:ext cx="5520436" cy="923330"/>
          </a:xfrm>
        </p:spPr>
        <p:txBody>
          <a:bodyPr/>
          <a:lstStyle/>
          <a:p>
            <a:r>
              <a:rPr lang="en-IN" sz="6000" i="0" dirty="0">
                <a:solidFill>
                  <a:schemeClr val="tx1"/>
                </a:solidFill>
                <a:latin typeface="Baskerville Old Face" panose="02020602080505020303" pitchFamily="18" charset="0"/>
              </a:rPr>
              <a:t>Extempore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BD253-7D41-439D-A2C0-0E69B0846B8F}"/>
              </a:ext>
            </a:extLst>
          </p:cNvPr>
          <p:cNvSpPr>
            <a:spLocks noGrp="1"/>
          </p:cNvSpPr>
          <p:nvPr>
            <p:ph type="title"/>
          </p:nvPr>
        </p:nvSpPr>
        <p:spPr/>
        <p:txBody>
          <a:bodyPr>
            <a:normAutofit fontScale="90000"/>
          </a:bodyPr>
          <a:lstStyle/>
          <a:p>
            <a:r>
              <a:rPr lang="en-US" cap="none" dirty="0">
                <a:latin typeface="Baskerville Old Face" panose="02020602080505020303" pitchFamily="18" charset="0"/>
              </a:rPr>
              <a:t>Example For Extempore</a:t>
            </a:r>
            <a:br>
              <a:rPr lang="en-US" cap="none" dirty="0">
                <a:latin typeface="Baskerville Old Face" panose="02020602080505020303" pitchFamily="18" charset="0"/>
              </a:rPr>
            </a:br>
            <a:endParaRPr lang="en-IN" cap="none"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A4EE5ED9-1486-4459-B664-40275CF2C484}"/>
              </a:ext>
            </a:extLst>
          </p:cNvPr>
          <p:cNvSpPr>
            <a:spLocks noGrp="1"/>
          </p:cNvSpPr>
          <p:nvPr>
            <p:ph idx="1"/>
          </p:nvPr>
        </p:nvSpPr>
        <p:spPr>
          <a:xfrm>
            <a:off x="1152525" y="1647825"/>
            <a:ext cx="10629900" cy="6267450"/>
          </a:xfrm>
        </p:spPr>
        <p:txBody>
          <a:bodyPr>
            <a:normAutofit/>
          </a:bodyPr>
          <a:lstStyle/>
          <a:p>
            <a:pPr marL="0" indent="0">
              <a:buNone/>
            </a:pPr>
            <a:r>
              <a:rPr lang="en-US" b="1" dirty="0">
                <a:solidFill>
                  <a:schemeClr val="tx1"/>
                </a:solidFill>
              </a:rPr>
              <a:t>Red or Blue?</a:t>
            </a:r>
            <a:endParaRPr lang="en-US" dirty="0">
              <a:solidFill>
                <a:schemeClr val="tx1"/>
              </a:solidFill>
            </a:endParaRPr>
          </a:p>
          <a:p>
            <a:r>
              <a:rPr lang="en-US" dirty="0">
                <a:solidFill>
                  <a:schemeClr val="tx1"/>
                </a:solidFill>
              </a:rPr>
              <a:t>The colors red and blue remind me of the corporate cola giants- Coke and Pepsi; while Coke has a dominant splash of red in its promotional campaigns, Pepsi connects with its customers through a brilliance of blue. Taking this corporate warfare ahead is the example of Jet Airways (blue) and Kingfisher (red), where the latter was a strong challenger to the long drawn supremacy of Jet Airways in the private aviation sector.</a:t>
            </a:r>
          </a:p>
          <a:p>
            <a:r>
              <a:rPr lang="en-US" dirty="0">
                <a:solidFill>
                  <a:schemeClr val="tx1"/>
                </a:solidFill>
              </a:rPr>
              <a:t>Furthermore, it reminds me of this wonderful book authored by John Gray, "Men are from Mars, Women are from Venus", where men and women are two diametrically opposite species in terms of their sensitivity levels, behavioral patterns and temperamental differences.</a:t>
            </a:r>
          </a:p>
          <a:p>
            <a:r>
              <a:rPr lang="en-US" dirty="0">
                <a:solidFill>
                  <a:schemeClr val="tx1"/>
                </a:solidFill>
              </a:rPr>
              <a:t>However, looking at the topic from another angle is the coexistence of red and blue in the "VIBGYOR" spectrum to make white light, which is the essence of life....</a:t>
            </a:r>
          </a:p>
          <a:p>
            <a:endParaRPr lang="en-IN" dirty="0">
              <a:solidFill>
                <a:schemeClr val="tx1"/>
              </a:solidFill>
            </a:endParaRPr>
          </a:p>
        </p:txBody>
      </p:sp>
    </p:spTree>
    <p:extLst>
      <p:ext uri="{BB962C8B-B14F-4D97-AF65-F5344CB8AC3E}">
        <p14:creationId xmlns:p14="http://schemas.microsoft.com/office/powerpoint/2010/main" val="2783414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06839" y="3116060"/>
            <a:ext cx="10178322" cy="802784"/>
          </a:xfrm>
          <a:prstGeom prst="rect">
            <a:avLst/>
          </a:prstGeom>
        </p:spPr>
        <p:txBody>
          <a:bodyPr vert="horz" wrap="square" lIns="0" tIns="17780" rIns="0" bIns="0" rtlCol="0">
            <a:spAutoFit/>
          </a:bodyPr>
          <a:lstStyle/>
          <a:p>
            <a:pPr marL="36195" algn="ctr">
              <a:lnSpc>
                <a:spcPct val="100000"/>
              </a:lnSpc>
              <a:spcBef>
                <a:spcPts val="140"/>
              </a:spcBef>
            </a:pPr>
            <a:r>
              <a:rPr lang="en-IN" spc="-850" dirty="0">
                <a:latin typeface="Baskerville Old Face" panose="02020602080505020303" pitchFamily="18" charset="0"/>
              </a:rPr>
              <a:t>THANK      YOU</a:t>
            </a:r>
            <a:endParaRPr spc="-850" dirty="0">
              <a:latin typeface="Baskerville Old Face" panose="020206020805050203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023361" y="466268"/>
            <a:ext cx="3815714" cy="690574"/>
          </a:xfrm>
          <a:prstGeom prst="rect">
            <a:avLst/>
          </a:prstGeom>
        </p:spPr>
        <p:txBody>
          <a:bodyPr vert="horz" wrap="square" lIns="0" tIns="13335" rIns="0" bIns="0" rtlCol="0">
            <a:spAutoFit/>
          </a:bodyPr>
          <a:lstStyle/>
          <a:p>
            <a:pPr marL="12700">
              <a:lnSpc>
                <a:spcPct val="100000"/>
              </a:lnSpc>
              <a:spcBef>
                <a:spcPts val="105"/>
              </a:spcBef>
            </a:pPr>
            <a:r>
              <a:rPr lang="en-IN" sz="4400" spc="-5" dirty="0">
                <a:solidFill>
                  <a:srgbClr val="EA8016"/>
                </a:solidFill>
                <a:uFill>
                  <a:solidFill>
                    <a:srgbClr val="EA8016"/>
                  </a:solidFill>
                </a:uFill>
                <a:latin typeface="Baskerville Old Face" panose="02020602080505020303" pitchFamily="18" charset="0"/>
                <a:cs typeface="Carlito"/>
              </a:rPr>
              <a:t>Contents</a:t>
            </a:r>
            <a:endParaRPr sz="4400" dirty="0">
              <a:latin typeface="Baskerville Old Face" panose="02020602080505020303" pitchFamily="18" charset="0"/>
              <a:cs typeface="Carlito"/>
            </a:endParaRPr>
          </a:p>
        </p:txBody>
      </p:sp>
      <p:sp>
        <p:nvSpPr>
          <p:cNvPr id="22" name="object 22"/>
          <p:cNvSpPr txBox="1"/>
          <p:nvPr/>
        </p:nvSpPr>
        <p:spPr>
          <a:xfrm>
            <a:off x="1066800" y="1471167"/>
            <a:ext cx="10896600" cy="4272260"/>
          </a:xfrm>
          <a:prstGeom prst="rect">
            <a:avLst/>
          </a:prstGeom>
        </p:spPr>
        <p:txBody>
          <a:bodyPr vert="horz" wrap="square" lIns="0" tIns="88900" rIns="0" bIns="0" rtlCol="0">
            <a:spAutoFit/>
          </a:bodyPr>
          <a:lstStyle/>
          <a:p>
            <a:pPr marL="329565" marR="0" lvl="0" indent="-317500" algn="l" defTabSz="914400" rtl="0" eaLnBrk="1" fontAlgn="auto" latinLnBrk="0" hangingPunct="1">
              <a:lnSpc>
                <a:spcPct val="150000"/>
              </a:lnSpc>
              <a:spcBef>
                <a:spcPts val="700"/>
              </a:spcBef>
              <a:spcAft>
                <a:spcPts val="0"/>
              </a:spcAft>
              <a:buClr>
                <a:srgbClr val="D5EBFF"/>
              </a:buClr>
              <a:buSzPct val="96428"/>
              <a:buFont typeface="Wingdings"/>
              <a:buChar char=""/>
              <a:tabLst>
                <a:tab pos="330200" algn="l"/>
              </a:tabLst>
              <a:defRPr/>
            </a:pPr>
            <a:r>
              <a:rPr kumimoji="0" sz="2000" i="0" u="none" strike="noStrike" kern="1200" cap="none" normalizeH="0" noProof="0" dirty="0">
                <a:ln>
                  <a:noFill/>
                </a:ln>
                <a:solidFill>
                  <a:prstClr val="black"/>
                </a:solidFill>
                <a:effectLst/>
                <a:uLnTx/>
                <a:uFillTx/>
                <a:latin typeface="Verdana"/>
                <a:ea typeface="+mn-ea"/>
                <a:cs typeface="Verdana"/>
              </a:rPr>
              <a:t>What does extempore mean?</a:t>
            </a:r>
            <a:endParaRPr kumimoji="0" lang="en-IN" sz="2000" i="0" u="none" strike="noStrike" kern="1200" cap="none" normalizeH="0" noProof="0" dirty="0">
              <a:ln>
                <a:noFill/>
              </a:ln>
              <a:solidFill>
                <a:prstClr val="black"/>
              </a:solidFill>
              <a:effectLst/>
              <a:uLnTx/>
              <a:uFillTx/>
              <a:latin typeface="Verdana"/>
              <a:ea typeface="+mn-ea"/>
              <a:cs typeface="Verdana"/>
            </a:endParaRPr>
          </a:p>
          <a:p>
            <a:pPr marL="329565" marR="0" lvl="0" indent="-317500" algn="l" defTabSz="914400" rtl="0" eaLnBrk="1" fontAlgn="auto" latinLnBrk="0" hangingPunct="1">
              <a:lnSpc>
                <a:spcPct val="150000"/>
              </a:lnSpc>
              <a:spcBef>
                <a:spcPts val="700"/>
              </a:spcBef>
              <a:spcAft>
                <a:spcPts val="0"/>
              </a:spcAft>
              <a:buClr>
                <a:srgbClr val="D5EBFF"/>
              </a:buClr>
              <a:buSzPct val="96428"/>
              <a:buFont typeface="Wingdings"/>
              <a:buChar char=""/>
              <a:tabLst>
                <a:tab pos="330200" algn="l"/>
              </a:tabLst>
              <a:defRPr/>
            </a:pPr>
            <a:r>
              <a:rPr lang="en-IN" sz="2000" dirty="0">
                <a:solidFill>
                  <a:prstClr val="black"/>
                </a:solidFill>
                <a:latin typeface="Verdana"/>
                <a:cs typeface="Verdana"/>
              </a:rPr>
              <a:t>Conducting Extempore</a:t>
            </a:r>
            <a:endParaRPr kumimoji="0" sz="2000" i="0" u="none" strike="noStrike" kern="1200" cap="none" normalizeH="0" noProof="0" dirty="0">
              <a:ln>
                <a:noFill/>
              </a:ln>
              <a:solidFill>
                <a:prstClr val="black"/>
              </a:solidFill>
              <a:effectLst/>
              <a:uLnTx/>
              <a:uFillTx/>
              <a:latin typeface="Verdana"/>
              <a:ea typeface="+mn-ea"/>
              <a:cs typeface="Verdana"/>
            </a:endParaRPr>
          </a:p>
          <a:p>
            <a:pPr marL="329565" marR="0" lvl="0" indent="-317500" algn="l" defTabSz="914400" rtl="0" eaLnBrk="1" fontAlgn="auto" latinLnBrk="0" hangingPunct="1">
              <a:lnSpc>
                <a:spcPct val="150000"/>
              </a:lnSpc>
              <a:spcBef>
                <a:spcPts val="600"/>
              </a:spcBef>
              <a:spcAft>
                <a:spcPts val="0"/>
              </a:spcAft>
              <a:buClr>
                <a:srgbClr val="D5EBFF"/>
              </a:buClr>
              <a:buSzPct val="96428"/>
              <a:buFont typeface="Wingdings"/>
              <a:buChar char=""/>
              <a:tabLst>
                <a:tab pos="330200" algn="l"/>
              </a:tabLst>
              <a:defRPr/>
            </a:pPr>
            <a:r>
              <a:rPr kumimoji="0" sz="2000" i="0" u="none" strike="noStrike" kern="1200" cap="none" normalizeH="0" noProof="0" dirty="0">
                <a:ln>
                  <a:noFill/>
                </a:ln>
                <a:solidFill>
                  <a:prstClr val="black"/>
                </a:solidFill>
                <a:effectLst/>
                <a:uLnTx/>
                <a:uFillTx/>
                <a:latin typeface="Verdana"/>
                <a:ea typeface="+mn-ea"/>
                <a:cs typeface="Verdana"/>
              </a:rPr>
              <a:t>Structuring with ‘</a:t>
            </a:r>
            <a:r>
              <a:rPr kumimoji="0" lang="en-IN" sz="2000" i="0" u="none" strike="noStrike" kern="1200" cap="none" normalizeH="0" noProof="0" dirty="0">
                <a:ln>
                  <a:noFill/>
                </a:ln>
                <a:solidFill>
                  <a:prstClr val="black"/>
                </a:solidFill>
                <a:effectLst/>
                <a:uLnTx/>
                <a:uFillTx/>
                <a:latin typeface="Verdana"/>
                <a:ea typeface="+mn-ea"/>
                <a:cs typeface="Verdana"/>
              </a:rPr>
              <a:t>2</a:t>
            </a:r>
            <a:r>
              <a:rPr kumimoji="0" sz="2000" i="0" u="none" strike="noStrike" kern="1200" cap="none" normalizeH="0" noProof="0" dirty="0">
                <a:ln>
                  <a:noFill/>
                </a:ln>
                <a:solidFill>
                  <a:prstClr val="black"/>
                </a:solidFill>
                <a:effectLst/>
                <a:uLnTx/>
                <a:uFillTx/>
                <a:latin typeface="Verdana"/>
                <a:ea typeface="+mn-ea"/>
                <a:cs typeface="Verdana"/>
              </a:rPr>
              <a:t>Ts’</a:t>
            </a:r>
            <a:endParaRPr kumimoji="0" lang="en-IN" sz="2000" i="0" u="none" strike="noStrike" kern="1200" cap="none" normalizeH="0" noProof="0" dirty="0">
              <a:ln>
                <a:noFill/>
              </a:ln>
              <a:solidFill>
                <a:prstClr val="black"/>
              </a:solidFill>
              <a:effectLst/>
              <a:uLnTx/>
              <a:uFillTx/>
              <a:latin typeface="Verdana"/>
              <a:ea typeface="+mn-ea"/>
              <a:cs typeface="Verdana"/>
            </a:endParaRPr>
          </a:p>
          <a:p>
            <a:pPr marL="329565" marR="0" lvl="0" indent="-317500" algn="l" defTabSz="914400" rtl="0" eaLnBrk="1" fontAlgn="auto" latinLnBrk="0" hangingPunct="1">
              <a:lnSpc>
                <a:spcPct val="150000"/>
              </a:lnSpc>
              <a:spcBef>
                <a:spcPts val="600"/>
              </a:spcBef>
              <a:spcAft>
                <a:spcPts val="0"/>
              </a:spcAft>
              <a:buClr>
                <a:srgbClr val="D5EBFF"/>
              </a:buClr>
              <a:buSzPct val="96428"/>
              <a:buFont typeface="Wingdings"/>
              <a:buChar char=""/>
              <a:tabLst>
                <a:tab pos="330200" algn="l"/>
              </a:tabLst>
              <a:defRPr/>
            </a:pPr>
            <a:r>
              <a:rPr lang="en-IN" sz="2000" dirty="0">
                <a:solidFill>
                  <a:prstClr val="black"/>
                </a:solidFill>
                <a:latin typeface="Verdana"/>
                <a:cs typeface="Verdana"/>
              </a:rPr>
              <a:t>Rubrics</a:t>
            </a:r>
            <a:endParaRPr kumimoji="0" sz="2000" i="0" u="none" strike="noStrike" kern="1200" cap="none" normalizeH="0" noProof="0" dirty="0">
              <a:ln>
                <a:noFill/>
              </a:ln>
              <a:solidFill>
                <a:prstClr val="black"/>
              </a:solidFill>
              <a:effectLst/>
              <a:uLnTx/>
              <a:uFillTx/>
              <a:latin typeface="Verdana"/>
              <a:ea typeface="+mn-ea"/>
              <a:cs typeface="Verdana"/>
            </a:endParaRPr>
          </a:p>
          <a:p>
            <a:pPr marL="329565" marR="0" lvl="0" indent="-317500" algn="l" defTabSz="914400" rtl="0" eaLnBrk="1" fontAlgn="auto" latinLnBrk="0" hangingPunct="1">
              <a:lnSpc>
                <a:spcPct val="150000"/>
              </a:lnSpc>
              <a:spcBef>
                <a:spcPts val="605"/>
              </a:spcBef>
              <a:spcAft>
                <a:spcPts val="0"/>
              </a:spcAft>
              <a:buClr>
                <a:srgbClr val="D5EBFF"/>
              </a:buClr>
              <a:buSzPct val="96428"/>
              <a:buFont typeface="Wingdings"/>
              <a:buChar char=""/>
              <a:tabLst>
                <a:tab pos="330200" algn="l"/>
              </a:tabLst>
              <a:defRPr/>
            </a:pPr>
            <a:r>
              <a:rPr kumimoji="0" sz="2000" i="0" u="none" strike="noStrike" kern="1200" cap="none" normalizeH="0" noProof="0" dirty="0">
                <a:ln>
                  <a:noFill/>
                </a:ln>
                <a:solidFill>
                  <a:prstClr val="black"/>
                </a:solidFill>
                <a:effectLst/>
                <a:uLnTx/>
                <a:uFillTx/>
                <a:latin typeface="Verdana"/>
                <a:ea typeface="+mn-ea"/>
                <a:cs typeface="Verdana"/>
              </a:rPr>
              <a:t>Tips</a:t>
            </a:r>
            <a:endParaRPr kumimoji="0" lang="en-IN" sz="2000" i="0" u="none" strike="noStrike" kern="1200" cap="none" normalizeH="0" noProof="0" dirty="0">
              <a:ln>
                <a:noFill/>
              </a:ln>
              <a:solidFill>
                <a:prstClr val="black"/>
              </a:solidFill>
              <a:effectLst/>
              <a:uLnTx/>
              <a:uFillTx/>
              <a:latin typeface="Verdana"/>
              <a:ea typeface="+mn-ea"/>
              <a:cs typeface="Verdana"/>
            </a:endParaRPr>
          </a:p>
          <a:p>
            <a:pPr marL="329565" marR="0" lvl="0" indent="-317500" algn="l" defTabSz="914400" rtl="0" eaLnBrk="1" fontAlgn="auto" latinLnBrk="0" hangingPunct="1">
              <a:lnSpc>
                <a:spcPct val="150000"/>
              </a:lnSpc>
              <a:spcBef>
                <a:spcPts val="605"/>
              </a:spcBef>
              <a:spcAft>
                <a:spcPts val="0"/>
              </a:spcAft>
              <a:buClr>
                <a:srgbClr val="D5EBFF"/>
              </a:buClr>
              <a:buSzPct val="96428"/>
              <a:buFont typeface="Wingdings"/>
              <a:buChar char=""/>
              <a:tabLst>
                <a:tab pos="330200" algn="l"/>
              </a:tabLst>
              <a:defRPr/>
            </a:pPr>
            <a:r>
              <a:rPr lang="en-IN" sz="2000" dirty="0">
                <a:solidFill>
                  <a:prstClr val="black"/>
                </a:solidFill>
                <a:latin typeface="Verdana"/>
                <a:cs typeface="Verdana"/>
              </a:rPr>
              <a:t>Merits</a:t>
            </a:r>
          </a:p>
          <a:p>
            <a:pPr marL="329565" marR="0" lvl="0" indent="-317500" algn="l" defTabSz="914400" rtl="0" eaLnBrk="1" fontAlgn="auto" latinLnBrk="0" hangingPunct="1">
              <a:lnSpc>
                <a:spcPct val="150000"/>
              </a:lnSpc>
              <a:spcBef>
                <a:spcPts val="605"/>
              </a:spcBef>
              <a:spcAft>
                <a:spcPts val="0"/>
              </a:spcAft>
              <a:buClr>
                <a:srgbClr val="D5EBFF"/>
              </a:buClr>
              <a:buSzPct val="96428"/>
              <a:buFont typeface="Wingdings"/>
              <a:buChar char=""/>
              <a:tabLst>
                <a:tab pos="330200" algn="l"/>
              </a:tabLst>
              <a:defRPr/>
            </a:pPr>
            <a:r>
              <a:rPr lang="en-IN" sz="2000" dirty="0">
                <a:solidFill>
                  <a:prstClr val="black"/>
                </a:solidFill>
                <a:latin typeface="Verdana"/>
                <a:cs typeface="Verdana"/>
              </a:rPr>
              <a:t>Watchdogs</a:t>
            </a:r>
          </a:p>
          <a:p>
            <a:pPr marL="329565" marR="0" lvl="0" indent="-317500" algn="l" defTabSz="914400" rtl="0" eaLnBrk="1" fontAlgn="auto" latinLnBrk="0" hangingPunct="1">
              <a:lnSpc>
                <a:spcPct val="150000"/>
              </a:lnSpc>
              <a:spcBef>
                <a:spcPts val="605"/>
              </a:spcBef>
              <a:spcAft>
                <a:spcPts val="0"/>
              </a:spcAft>
              <a:buClr>
                <a:srgbClr val="D5EBFF"/>
              </a:buClr>
              <a:buSzPct val="96428"/>
              <a:buFont typeface="Wingdings"/>
              <a:buChar char=""/>
              <a:tabLst>
                <a:tab pos="330200" algn="l"/>
              </a:tabLst>
              <a:defRPr/>
            </a:pPr>
            <a:r>
              <a:rPr lang="en-IN" sz="2000" dirty="0">
                <a:solidFill>
                  <a:prstClr val="black"/>
                </a:solidFill>
                <a:latin typeface="Verdana"/>
                <a:cs typeface="Verdana"/>
              </a:rPr>
              <a:t>Example</a:t>
            </a:r>
            <a:endParaRPr kumimoji="0" sz="2000" i="0" u="none" strike="noStrike" kern="1200" cap="none" normalizeH="0" noProof="0" dirty="0">
              <a:ln>
                <a:noFill/>
              </a:ln>
              <a:solidFill>
                <a:prstClr val="black"/>
              </a:solidFill>
              <a:effectLst/>
              <a:uLnTx/>
              <a:uFillTx/>
              <a:latin typeface="Verdana"/>
              <a:ea typeface="+mn-ea"/>
              <a:cs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23950" y="390525"/>
            <a:ext cx="7966710" cy="690574"/>
          </a:xfrm>
          <a:prstGeom prst="rect">
            <a:avLst/>
          </a:prstGeom>
        </p:spPr>
        <p:txBody>
          <a:bodyPr vert="horz" wrap="square" lIns="0" tIns="13335" rIns="0" bIns="0" rtlCol="0">
            <a:spAutoFit/>
          </a:bodyPr>
          <a:lstStyle/>
          <a:p>
            <a:pPr marL="12700">
              <a:lnSpc>
                <a:spcPct val="100000"/>
              </a:lnSpc>
              <a:spcBef>
                <a:spcPts val="105"/>
              </a:spcBef>
            </a:pPr>
            <a:r>
              <a:rPr lang="en-IN" sz="4400" i="0" cap="none" spc="-15" dirty="0">
                <a:solidFill>
                  <a:schemeClr val="tx1"/>
                </a:solidFill>
                <a:uFill>
                  <a:solidFill>
                    <a:srgbClr val="EA8016"/>
                  </a:solidFill>
                </a:uFill>
                <a:latin typeface="Baskerville Old Face" panose="02020602080505020303" pitchFamily="18" charset="0"/>
                <a:cs typeface="Carlito"/>
              </a:rPr>
              <a:t>What </a:t>
            </a:r>
            <a:r>
              <a:rPr lang="en-IN" sz="4400" i="0" cap="none" dirty="0">
                <a:solidFill>
                  <a:schemeClr val="tx1"/>
                </a:solidFill>
                <a:uFill>
                  <a:solidFill>
                    <a:srgbClr val="EA8016"/>
                  </a:solidFill>
                </a:uFill>
                <a:latin typeface="Baskerville Old Face" panose="02020602080505020303" pitchFamily="18" charset="0"/>
                <a:cs typeface="Carlito"/>
              </a:rPr>
              <a:t>does </a:t>
            </a:r>
            <a:r>
              <a:rPr lang="en-IN" sz="4400" i="0" cap="none" spc="-25" dirty="0">
                <a:solidFill>
                  <a:schemeClr val="tx1"/>
                </a:solidFill>
                <a:uFill>
                  <a:solidFill>
                    <a:srgbClr val="EA8016"/>
                  </a:solidFill>
                </a:uFill>
                <a:latin typeface="Baskerville Old Face" panose="02020602080505020303" pitchFamily="18" charset="0"/>
                <a:cs typeface="Carlito"/>
              </a:rPr>
              <a:t>extempore</a:t>
            </a:r>
            <a:r>
              <a:rPr lang="en-IN" sz="4400" i="0" cap="none" spc="-35" dirty="0">
                <a:solidFill>
                  <a:schemeClr val="tx1"/>
                </a:solidFill>
                <a:uFill>
                  <a:solidFill>
                    <a:srgbClr val="EA8016"/>
                  </a:solidFill>
                </a:uFill>
                <a:latin typeface="Baskerville Old Face" panose="02020602080505020303" pitchFamily="18" charset="0"/>
                <a:cs typeface="Carlito"/>
              </a:rPr>
              <a:t> </a:t>
            </a:r>
            <a:r>
              <a:rPr lang="en-IN" sz="4400" i="0" cap="none" spc="-5" dirty="0">
                <a:solidFill>
                  <a:schemeClr val="tx1"/>
                </a:solidFill>
                <a:uFill>
                  <a:solidFill>
                    <a:srgbClr val="EA8016"/>
                  </a:solidFill>
                </a:uFill>
                <a:latin typeface="Baskerville Old Face" panose="02020602080505020303" pitchFamily="18" charset="0"/>
                <a:cs typeface="Carlito"/>
              </a:rPr>
              <a:t>mean?</a:t>
            </a:r>
            <a:endParaRPr lang="en-IN" sz="4400" cap="none" dirty="0">
              <a:solidFill>
                <a:schemeClr val="tx1"/>
              </a:solidFill>
              <a:latin typeface="Baskerville Old Face" panose="02020602080505020303" pitchFamily="18" charset="0"/>
              <a:cs typeface="Carlito"/>
            </a:endParaRPr>
          </a:p>
        </p:txBody>
      </p:sp>
      <p:sp>
        <p:nvSpPr>
          <p:cNvPr id="15" name="object 15"/>
          <p:cNvSpPr txBox="1"/>
          <p:nvPr/>
        </p:nvSpPr>
        <p:spPr>
          <a:xfrm>
            <a:off x="1123949" y="1277151"/>
            <a:ext cx="10487025" cy="5733557"/>
          </a:xfrm>
          <a:prstGeom prst="rect">
            <a:avLst/>
          </a:prstGeom>
        </p:spPr>
        <p:txBody>
          <a:bodyPr vert="horz" wrap="square" lIns="0" tIns="139065" rIns="0" bIns="0" rtlCol="0">
            <a:spAutoFit/>
          </a:bodyPr>
          <a:lstStyle/>
          <a:p>
            <a:pPr marL="329565" indent="-317500">
              <a:lnSpc>
                <a:spcPct val="200000"/>
              </a:lnSpc>
              <a:spcBef>
                <a:spcPts val="994"/>
              </a:spcBef>
              <a:buClr>
                <a:srgbClr val="E78612"/>
              </a:buClr>
              <a:buSzPct val="96428"/>
              <a:buFont typeface="Wingdings"/>
              <a:buChar char=""/>
              <a:tabLst>
                <a:tab pos="330200" algn="l"/>
              </a:tabLst>
            </a:pPr>
            <a:r>
              <a:rPr lang="en-US" sz="2000" dirty="0">
                <a:latin typeface="Verdana" panose="020B0604030504040204" pitchFamily="34" charset="0"/>
                <a:ea typeface="Verdana" panose="020B0604030504040204" pitchFamily="34" charset="0"/>
              </a:rPr>
              <a:t>Extempore is a stage performance which is carried out without preparation of any kind. </a:t>
            </a:r>
          </a:p>
          <a:p>
            <a:pPr marL="329565" indent="-317500">
              <a:lnSpc>
                <a:spcPct val="200000"/>
              </a:lnSpc>
              <a:spcBef>
                <a:spcPts val="994"/>
              </a:spcBef>
              <a:buClr>
                <a:srgbClr val="E78612"/>
              </a:buClr>
              <a:buSzPct val="96428"/>
              <a:buFont typeface="Wingdings"/>
              <a:buChar char=""/>
              <a:tabLst>
                <a:tab pos="330200" algn="l"/>
              </a:tabLst>
            </a:pPr>
            <a:r>
              <a:rPr kumimoji="0" lang="en-IN" sz="2000" i="0" strike="noStrike" kern="1200" cap="none" normalizeH="0" baseline="0" noProof="0" dirty="0">
                <a:ln>
                  <a:noFill/>
                </a:ln>
                <a:solidFill>
                  <a:srgbClr val="404040"/>
                </a:solidFill>
                <a:uLnTx/>
                <a:uFillTx/>
                <a:latin typeface="Verdana" panose="020B0604030504040204" pitchFamily="34" charset="0"/>
                <a:ea typeface="Verdana" panose="020B0604030504040204" pitchFamily="34" charset="0"/>
                <a:cs typeface="Verdana"/>
              </a:rPr>
              <a:t> </a:t>
            </a:r>
            <a:r>
              <a:rPr kumimoji="0" sz="2000" i="0" strike="noStrike" kern="1200" cap="none" normalizeH="0" baseline="0" noProof="0" dirty="0">
                <a:ln>
                  <a:noFill/>
                </a:ln>
                <a:solidFill>
                  <a:srgbClr val="404040"/>
                </a:solidFill>
                <a:uLnTx/>
                <a:uFillTx/>
                <a:latin typeface="Verdana" panose="020B0604030504040204" pitchFamily="34" charset="0"/>
                <a:ea typeface="Verdana" panose="020B0604030504040204" pitchFamily="34" charset="0"/>
                <a:cs typeface="Verdana"/>
              </a:rPr>
              <a:t>Extempore speaking is the </a:t>
            </a:r>
            <a:r>
              <a:rPr kumimoji="0" sz="2000" i="0" strike="noStrike" kern="1200" cap="none" normalizeH="0" noProof="0" dirty="0">
                <a:ln>
                  <a:noFill/>
                </a:ln>
                <a:solidFill>
                  <a:srgbClr val="404040"/>
                </a:solidFill>
                <a:uLnTx/>
                <a:uFillTx/>
                <a:latin typeface="Verdana" panose="020B0604030504040204" pitchFamily="34" charset="0"/>
                <a:ea typeface="Verdana" panose="020B0604030504040204" pitchFamily="34" charset="0"/>
                <a:cs typeface="Verdana"/>
              </a:rPr>
              <a:t>term</a:t>
            </a:r>
            <a:r>
              <a:rPr kumimoji="0" sz="2000" i="0" strike="noStrike" kern="1200" cap="none" normalizeH="0" baseline="0" noProof="0" dirty="0">
                <a:ln>
                  <a:noFill/>
                </a:ln>
                <a:solidFill>
                  <a:srgbClr val="404040"/>
                </a:solidFill>
                <a:uLnTx/>
                <a:uFillTx/>
                <a:latin typeface="Verdana" panose="020B0604030504040204" pitchFamily="34" charset="0"/>
                <a:ea typeface="Verdana" panose="020B0604030504040204" pitchFamily="34" charset="0"/>
                <a:cs typeface="Verdana"/>
              </a:rPr>
              <a:t> used for a nonformal</a:t>
            </a:r>
            <a:r>
              <a:rPr kumimoji="0" lang="en-IN" sz="2000" i="0" strike="noStrike" kern="1200" cap="none" normalizeH="0" baseline="0" noProof="0" dirty="0">
                <a:ln>
                  <a:noFill/>
                </a:ln>
                <a:solidFill>
                  <a:srgbClr val="404040"/>
                </a:solidFill>
                <a:uLnTx/>
                <a:uFillTx/>
                <a:latin typeface="Verdana" panose="020B0604030504040204" pitchFamily="34" charset="0"/>
                <a:ea typeface="Verdana" panose="020B0604030504040204" pitchFamily="34" charset="0"/>
                <a:cs typeface="Verdana"/>
              </a:rPr>
              <a:t> </a:t>
            </a:r>
            <a:r>
              <a:rPr kumimoji="0" sz="2000" i="0" strike="noStrike" kern="1200" cap="none" normalizeH="0" baseline="0" noProof="0" dirty="0">
                <a:ln>
                  <a:noFill/>
                </a:ln>
                <a:solidFill>
                  <a:srgbClr val="404040"/>
                </a:solidFill>
                <a:uLnTx/>
                <a:uFillTx/>
                <a:latin typeface="Verdana" panose="020B0604030504040204" pitchFamily="34" charset="0"/>
                <a:ea typeface="Verdana" panose="020B0604030504040204" pitchFamily="34" charset="0"/>
                <a:cs typeface="Verdana"/>
              </a:rPr>
              <a:t>speech.</a:t>
            </a:r>
            <a:endParaRPr kumimoji="0" lang="en-IN" sz="2000" i="0" strike="noStrike" kern="1200" cap="none" normalizeH="0" baseline="0" noProof="0" dirty="0">
              <a:ln>
                <a:noFill/>
              </a:ln>
              <a:solidFill>
                <a:srgbClr val="404040"/>
              </a:solidFill>
              <a:uLnTx/>
              <a:uFillTx/>
              <a:latin typeface="Verdana" panose="020B0604030504040204" pitchFamily="34" charset="0"/>
              <a:ea typeface="Verdana" panose="020B0604030504040204" pitchFamily="34" charset="0"/>
              <a:cs typeface="Verdana"/>
            </a:endParaRPr>
          </a:p>
          <a:p>
            <a:pPr marL="12700" marR="5080">
              <a:lnSpc>
                <a:spcPct val="200000"/>
              </a:lnSpc>
              <a:spcBef>
                <a:spcPts val="1010"/>
              </a:spcBef>
              <a:buClr>
                <a:srgbClr val="E78612"/>
              </a:buClr>
              <a:buSzPct val="96428"/>
              <a:buFont typeface="Wingdings"/>
              <a:buChar char=""/>
              <a:tabLst>
                <a:tab pos="330200" algn="l"/>
                <a:tab pos="1772920" algn="l"/>
              </a:tabLst>
            </a:pPr>
            <a:r>
              <a:rPr lang="en-US" sz="2000" dirty="0">
                <a:latin typeface="Verdana" panose="020B0604030504040204" pitchFamily="34" charset="0"/>
                <a:ea typeface="Verdana" panose="020B0604030504040204" pitchFamily="34" charset="0"/>
              </a:rPr>
              <a:t> The other commonly used names for extempore are</a:t>
            </a:r>
          </a:p>
          <a:p>
            <a:pPr marL="469900" marR="5080" lvl="1">
              <a:lnSpc>
                <a:spcPct val="200000"/>
              </a:lnSpc>
              <a:spcBef>
                <a:spcPts val="1010"/>
              </a:spcBef>
              <a:buClr>
                <a:srgbClr val="E78612"/>
              </a:buClr>
              <a:buSzPct val="96428"/>
              <a:buFont typeface="Wingdings"/>
              <a:buChar char=""/>
              <a:tabLst>
                <a:tab pos="330200" algn="l"/>
                <a:tab pos="1772920" algn="l"/>
              </a:tabLst>
            </a:pPr>
            <a:r>
              <a:rPr lang="en-US" sz="2000" dirty="0">
                <a:latin typeface="Verdana" panose="020B0604030504040204" pitchFamily="34" charset="0"/>
                <a:ea typeface="Verdana" panose="020B0604030504040204" pitchFamily="34" charset="0"/>
              </a:rPr>
              <a:t> impromptu speaking</a:t>
            </a:r>
          </a:p>
          <a:p>
            <a:pPr marL="469900" marR="5080" lvl="1">
              <a:lnSpc>
                <a:spcPct val="200000"/>
              </a:lnSpc>
              <a:spcBef>
                <a:spcPts val="1010"/>
              </a:spcBef>
              <a:buClr>
                <a:srgbClr val="E78612"/>
              </a:buClr>
              <a:buSzPct val="96428"/>
              <a:buFont typeface="Wingdings"/>
              <a:buChar char=""/>
              <a:tabLst>
                <a:tab pos="330200" algn="l"/>
                <a:tab pos="1772920" algn="l"/>
              </a:tabLst>
            </a:pPr>
            <a:r>
              <a:rPr lang="en-US" sz="2000" dirty="0">
                <a:latin typeface="Verdana" panose="020B0604030504040204" pitchFamily="34" charset="0"/>
                <a:ea typeface="Verdana" panose="020B0604030504040204" pitchFamily="34" charset="0"/>
              </a:rPr>
              <a:t>improvised speaking and </a:t>
            </a:r>
          </a:p>
          <a:p>
            <a:pPr marL="469900" marR="5080" lvl="1">
              <a:lnSpc>
                <a:spcPct val="200000"/>
              </a:lnSpc>
              <a:spcBef>
                <a:spcPts val="1010"/>
              </a:spcBef>
              <a:buClr>
                <a:srgbClr val="E78612"/>
              </a:buClr>
              <a:buSzPct val="96428"/>
              <a:buFont typeface="Wingdings"/>
              <a:buChar char=""/>
              <a:tabLst>
                <a:tab pos="330200" algn="l"/>
                <a:tab pos="1772920" algn="l"/>
              </a:tabLst>
            </a:pPr>
            <a:r>
              <a:rPr lang="en-US" sz="2000" dirty="0">
                <a:latin typeface="Verdana" panose="020B0604030504040204" pitchFamily="34" charset="0"/>
                <a:ea typeface="Verdana" panose="020B0604030504040204" pitchFamily="34" charset="0"/>
              </a:rPr>
              <a:t>extemporaneous speaking.</a:t>
            </a:r>
            <a:endParaRPr lang="en-IN" sz="2000" dirty="0">
              <a:latin typeface="Verdana" panose="020B0604030504040204" pitchFamily="34" charset="0"/>
              <a:ea typeface="Verdana" panose="020B0604030504040204" pitchFamily="34" charset="0"/>
            </a:endParaRPr>
          </a:p>
          <a:p>
            <a:pPr marL="12700" marR="5080" lvl="0" indent="0" algn="l" defTabSz="914400" rtl="0" eaLnBrk="1" fontAlgn="auto" latinLnBrk="0" hangingPunct="1">
              <a:lnSpc>
                <a:spcPct val="200000"/>
              </a:lnSpc>
              <a:spcBef>
                <a:spcPts val="1010"/>
              </a:spcBef>
              <a:spcAft>
                <a:spcPts val="0"/>
              </a:spcAft>
              <a:buClr>
                <a:srgbClr val="E78612"/>
              </a:buClr>
              <a:buSzPct val="96428"/>
              <a:buFont typeface="Wingdings"/>
              <a:buChar char=""/>
              <a:tabLst>
                <a:tab pos="330200" algn="l"/>
                <a:tab pos="1772920" algn="l"/>
              </a:tabLst>
              <a:defRPr/>
            </a:pPr>
            <a:endParaRPr kumimoji="0" sz="2000" i="0" strike="noStrike" kern="1200" cap="none" normalizeH="0" baseline="0" noProof="0" dirty="0">
              <a:ln>
                <a:noFill/>
              </a:ln>
              <a:solidFill>
                <a:prstClr val="black"/>
              </a:solidFill>
              <a:uLnTx/>
              <a:uFillTx/>
              <a:latin typeface="Verdana" panose="020B0604030504040204" pitchFamily="34" charset="0"/>
              <a:ea typeface="Verdana" panose="020B0604030504040204" pitchFamily="34" charset="0"/>
              <a:cs typeface="Verdana"/>
            </a:endParaRPr>
          </a:p>
        </p:txBody>
      </p:sp>
      <p:grpSp>
        <p:nvGrpSpPr>
          <p:cNvPr id="16" name="object 16"/>
          <p:cNvGrpSpPr/>
          <p:nvPr/>
        </p:nvGrpSpPr>
        <p:grpSpPr>
          <a:xfrm>
            <a:off x="7583805" y="4454269"/>
            <a:ext cx="4703445" cy="2661285"/>
            <a:chOff x="3928871" y="4197094"/>
            <a:chExt cx="4703445" cy="2661285"/>
          </a:xfrm>
        </p:grpSpPr>
        <p:sp>
          <p:nvSpPr>
            <p:cNvPr id="17" name="object 17"/>
            <p:cNvSpPr/>
            <p:nvPr/>
          </p:nvSpPr>
          <p:spPr>
            <a:xfrm>
              <a:off x="3928871" y="4197094"/>
              <a:ext cx="4703064" cy="2660904"/>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4123943" y="4392167"/>
              <a:ext cx="4114800" cy="2193036"/>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8640D-6D5E-4CBA-9F2E-49C74DD441A4}"/>
              </a:ext>
            </a:extLst>
          </p:cNvPr>
          <p:cNvSpPr>
            <a:spLocks noGrp="1"/>
          </p:cNvSpPr>
          <p:nvPr>
            <p:ph type="title"/>
          </p:nvPr>
        </p:nvSpPr>
        <p:spPr/>
        <p:txBody>
          <a:bodyPr/>
          <a:lstStyle/>
          <a:p>
            <a:r>
              <a:rPr lang="en-US" cap="none" dirty="0">
                <a:latin typeface="Baskerville Old Face" panose="02020602080505020303" pitchFamily="18" charset="0"/>
              </a:rPr>
              <a:t>Conducting Extempore</a:t>
            </a:r>
            <a:endParaRPr lang="en-IN" cap="none"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BF25986F-7489-4B33-ABFC-375360A7858C}"/>
              </a:ext>
            </a:extLst>
          </p:cNvPr>
          <p:cNvSpPr>
            <a:spLocks noGrp="1"/>
          </p:cNvSpPr>
          <p:nvPr>
            <p:ph idx="1"/>
          </p:nvPr>
        </p:nvSpPr>
        <p:spPr>
          <a:xfrm>
            <a:off x="866775" y="1524001"/>
            <a:ext cx="10563225" cy="4355592"/>
          </a:xfrm>
        </p:spPr>
        <p:txBody>
          <a:bodyPr>
            <a:normAutofit/>
          </a:bodyPr>
          <a:lstStyle/>
          <a:p>
            <a:r>
              <a:rPr lang="en-US" sz="2800" dirty="0">
                <a:solidFill>
                  <a:schemeClr val="tx1"/>
                </a:solidFill>
              </a:rPr>
              <a:t>Students are required :</a:t>
            </a:r>
          </a:p>
          <a:p>
            <a:pPr lvl="1"/>
            <a:r>
              <a:rPr lang="en-US" sz="2400" dirty="0">
                <a:solidFill>
                  <a:schemeClr val="tx1"/>
                </a:solidFill>
              </a:rPr>
              <a:t>To pick any card and speak for a couple of minutes on the topic </a:t>
            </a:r>
          </a:p>
          <a:p>
            <a:pPr lvl="1"/>
            <a:r>
              <a:rPr lang="en-US" sz="2400" dirty="0">
                <a:solidFill>
                  <a:schemeClr val="tx1"/>
                </a:solidFill>
              </a:rPr>
              <a:t>The topics may be repeated for different participants.</a:t>
            </a:r>
          </a:p>
          <a:p>
            <a:pPr lvl="1"/>
            <a:r>
              <a:rPr lang="en-US" sz="2400" dirty="0">
                <a:solidFill>
                  <a:schemeClr val="tx1"/>
                </a:solidFill>
              </a:rPr>
              <a:t> The performance will be evaluated in terms of specific standards set .</a:t>
            </a:r>
          </a:p>
          <a:p>
            <a:pPr lvl="1"/>
            <a:r>
              <a:rPr lang="en-US" sz="2400" dirty="0">
                <a:solidFill>
                  <a:schemeClr val="tx1"/>
                </a:solidFill>
              </a:rPr>
              <a:t> Include the clarity and completeness of the speech.</a:t>
            </a:r>
          </a:p>
          <a:p>
            <a:pPr lvl="1"/>
            <a:r>
              <a:rPr lang="en-US" sz="2400" dirty="0">
                <a:solidFill>
                  <a:schemeClr val="tx1"/>
                </a:solidFill>
              </a:rPr>
              <a:t> The quality of presentation in explaining the topic, as stated in the rubric . </a:t>
            </a:r>
          </a:p>
          <a:p>
            <a:pPr marL="0" indent="0">
              <a:buNone/>
            </a:pPr>
            <a:endParaRPr lang="en-IN" sz="2800" dirty="0">
              <a:solidFill>
                <a:schemeClr val="tx1"/>
              </a:solidFill>
            </a:endParaRPr>
          </a:p>
        </p:txBody>
      </p:sp>
    </p:spTree>
    <p:extLst>
      <p:ext uri="{BB962C8B-B14F-4D97-AF65-F5344CB8AC3E}">
        <p14:creationId xmlns:p14="http://schemas.microsoft.com/office/powerpoint/2010/main" val="341045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1233679" y="413004"/>
            <a:ext cx="10691622" cy="843821"/>
          </a:xfrm>
          <a:prstGeom prst="rect">
            <a:avLst/>
          </a:prstGeom>
        </p:spPr>
        <p:txBody>
          <a:bodyPr vert="horz" wrap="square" lIns="0" tIns="12700" rIns="0" bIns="0" rtlCol="0">
            <a:spAutoFit/>
          </a:bodyPr>
          <a:lstStyle/>
          <a:p>
            <a:pPr marL="12700">
              <a:lnSpc>
                <a:spcPct val="100000"/>
              </a:lnSpc>
              <a:spcBef>
                <a:spcPts val="100"/>
              </a:spcBef>
            </a:pPr>
            <a:r>
              <a:rPr lang="en-US" sz="4400" i="0" cap="none" dirty="0">
                <a:solidFill>
                  <a:schemeClr val="tx1"/>
                </a:solidFill>
                <a:uFill>
                  <a:solidFill>
                    <a:srgbClr val="EA8016"/>
                  </a:solidFill>
                </a:uFill>
                <a:latin typeface="Baskerville Old Face" panose="02020602080505020303" pitchFamily="18" charset="0"/>
                <a:cs typeface="Carlito"/>
              </a:rPr>
              <a:t>Structuring </a:t>
            </a:r>
            <a:r>
              <a:rPr lang="en-US" sz="4400" i="0" cap="none" spc="-15" dirty="0">
                <a:solidFill>
                  <a:schemeClr val="tx1"/>
                </a:solidFill>
                <a:uFill>
                  <a:solidFill>
                    <a:srgbClr val="EA8016"/>
                  </a:solidFill>
                </a:uFill>
                <a:latin typeface="Baskerville Old Face" panose="02020602080505020303" pitchFamily="18" charset="0"/>
                <a:cs typeface="Carlito"/>
              </a:rPr>
              <a:t>your </a:t>
            </a:r>
            <a:r>
              <a:rPr lang="en-US" sz="4400" i="0" cap="none" dirty="0">
                <a:solidFill>
                  <a:schemeClr val="tx1"/>
                </a:solidFill>
                <a:uFill>
                  <a:solidFill>
                    <a:srgbClr val="EA8016"/>
                  </a:solidFill>
                </a:uFill>
                <a:latin typeface="Baskerville Old Face" panose="02020602080505020303" pitchFamily="18" charset="0"/>
                <a:cs typeface="Carlito"/>
              </a:rPr>
              <a:t>speech </a:t>
            </a:r>
            <a:r>
              <a:rPr lang="en-US" sz="4400" i="0" cap="none" spc="-5" dirty="0">
                <a:solidFill>
                  <a:schemeClr val="tx1"/>
                </a:solidFill>
                <a:uFill>
                  <a:solidFill>
                    <a:srgbClr val="EA8016"/>
                  </a:solidFill>
                </a:uFill>
                <a:latin typeface="Baskerville Old Face" panose="02020602080505020303" pitchFamily="18" charset="0"/>
                <a:cs typeface="Carlito"/>
              </a:rPr>
              <a:t>with</a:t>
            </a:r>
            <a:r>
              <a:rPr lang="en-US" sz="4400" i="0" cap="none" spc="-114" dirty="0">
                <a:solidFill>
                  <a:schemeClr val="tx1"/>
                </a:solidFill>
                <a:uFill>
                  <a:solidFill>
                    <a:srgbClr val="EA8016"/>
                  </a:solidFill>
                </a:uFill>
                <a:latin typeface="Baskerville Old Face" panose="02020602080505020303" pitchFamily="18" charset="0"/>
                <a:cs typeface="Carlito"/>
              </a:rPr>
              <a:t> </a:t>
            </a:r>
            <a:r>
              <a:rPr lang="en-US" sz="5400" i="0" cap="none" spc="-75" dirty="0">
                <a:solidFill>
                  <a:schemeClr val="tx1"/>
                </a:solidFill>
                <a:uFill>
                  <a:solidFill>
                    <a:srgbClr val="EA8016"/>
                  </a:solidFill>
                </a:uFill>
                <a:latin typeface="Baskerville Old Face" panose="02020602080505020303" pitchFamily="18" charset="0"/>
                <a:cs typeface="Carlito"/>
              </a:rPr>
              <a:t>‘2Ts’</a:t>
            </a:r>
            <a:endParaRPr lang="en-US" sz="5400" cap="none" dirty="0">
              <a:solidFill>
                <a:schemeClr val="tx1"/>
              </a:solidFill>
              <a:latin typeface="Baskerville Old Face" panose="02020602080505020303" pitchFamily="18" charset="0"/>
              <a:cs typeface="Carlito"/>
            </a:endParaRPr>
          </a:p>
        </p:txBody>
      </p:sp>
      <p:sp>
        <p:nvSpPr>
          <p:cNvPr id="20" name="object 20"/>
          <p:cNvSpPr txBox="1"/>
          <p:nvPr/>
        </p:nvSpPr>
        <p:spPr>
          <a:xfrm>
            <a:off x="957453" y="2038225"/>
            <a:ext cx="10005822" cy="1995226"/>
          </a:xfrm>
          <a:prstGeom prst="rect">
            <a:avLst/>
          </a:prstGeom>
        </p:spPr>
        <p:txBody>
          <a:bodyPr vert="horz" wrap="square" lIns="0" tIns="12065" rIns="0" bIns="0" rtlCol="0">
            <a:spAutoFit/>
          </a:bodyPr>
          <a:lstStyle/>
          <a:p>
            <a:pPr marL="12700" marR="5080" lvl="0" indent="0" algn="l" defTabSz="914400" rtl="0" eaLnBrk="1" fontAlgn="auto" latinLnBrk="0" hangingPunct="1">
              <a:lnSpc>
                <a:spcPct val="250000"/>
              </a:lnSpc>
              <a:spcBef>
                <a:spcPts val="95"/>
              </a:spcBef>
              <a:spcAft>
                <a:spcPts val="0"/>
              </a:spcAft>
              <a:buClrTx/>
              <a:buSzTx/>
              <a:buFontTx/>
              <a:buAutoNum type="alphaLcParenBoth"/>
              <a:tabLst>
                <a:tab pos="552450" algn="l"/>
              </a:tabLst>
              <a:defRPr/>
            </a:pPr>
            <a:r>
              <a:rPr kumimoji="0" lang="en-IN" sz="2800" i="0" u="none" strike="noStrike" kern="1200" cap="none" normalizeH="0" noProof="0" dirty="0">
                <a:ln>
                  <a:noFill/>
                </a:ln>
                <a:solidFill>
                  <a:srgbClr val="404040"/>
                </a:solidFill>
                <a:effectLst/>
                <a:uLnTx/>
                <a:uFillTx/>
                <a:latin typeface="Baskerville Old Face" panose="02020602080505020303" pitchFamily="18" charset="0"/>
                <a:cs typeface="Verdana"/>
              </a:rPr>
              <a:t>  </a:t>
            </a:r>
            <a:r>
              <a:rPr kumimoji="0" sz="2800" i="0" u="none" strike="noStrike" kern="1200" cap="none" normalizeH="0" noProof="0" dirty="0">
                <a:ln>
                  <a:noFill/>
                </a:ln>
                <a:solidFill>
                  <a:srgbClr val="404040"/>
                </a:solidFill>
                <a:effectLst/>
                <a:uLnTx/>
                <a:uFillTx/>
                <a:latin typeface="Baskerville Old Face" panose="02020602080505020303" pitchFamily="18" charset="0"/>
                <a:cs typeface="Verdana"/>
              </a:rPr>
              <a:t>‘T’ elling the audience what you are going to  tell them</a:t>
            </a:r>
            <a:endParaRPr lang="en-IN" sz="2800" dirty="0">
              <a:solidFill>
                <a:prstClr val="black"/>
              </a:solidFill>
              <a:latin typeface="Baskerville Old Face" panose="02020602080505020303" pitchFamily="18" charset="0"/>
              <a:cs typeface="Verdana"/>
            </a:endParaRPr>
          </a:p>
          <a:p>
            <a:pPr marL="581660" marR="0" lvl="0" indent="-569595" algn="l" defTabSz="914400" rtl="0" eaLnBrk="1" fontAlgn="auto" latinLnBrk="0" hangingPunct="1">
              <a:lnSpc>
                <a:spcPct val="250000"/>
              </a:lnSpc>
              <a:spcBef>
                <a:spcPts val="0"/>
              </a:spcBef>
              <a:spcAft>
                <a:spcPts val="0"/>
              </a:spcAft>
              <a:buClrTx/>
              <a:buSzTx/>
              <a:buFontTx/>
              <a:buAutoNum type="alphaLcParenBoth"/>
              <a:tabLst>
                <a:tab pos="582295" algn="l"/>
              </a:tabLst>
              <a:defRPr/>
            </a:pPr>
            <a:r>
              <a:rPr kumimoji="0" lang="en-IN" sz="2800" i="0" u="none" strike="noStrike" kern="1200" cap="none" normalizeH="0" noProof="0" dirty="0">
                <a:ln>
                  <a:noFill/>
                </a:ln>
                <a:solidFill>
                  <a:prstClr val="black"/>
                </a:solidFill>
                <a:effectLst/>
                <a:uLnTx/>
                <a:uFillTx/>
                <a:latin typeface="Baskerville Old Face" panose="02020602080505020303" pitchFamily="18" charset="0"/>
                <a:cs typeface="Verdana"/>
              </a:rPr>
              <a:t>“T”</a:t>
            </a:r>
            <a:r>
              <a:rPr lang="en-IN" sz="2800" dirty="0" err="1">
                <a:solidFill>
                  <a:prstClr val="black"/>
                </a:solidFill>
                <a:latin typeface="Baskerville Old Face" panose="02020602080505020303" pitchFamily="18" charset="0"/>
                <a:cs typeface="Verdana"/>
              </a:rPr>
              <a:t>elling</a:t>
            </a:r>
            <a:r>
              <a:rPr lang="en-IN" sz="2800" dirty="0">
                <a:solidFill>
                  <a:prstClr val="black"/>
                </a:solidFill>
                <a:latin typeface="Baskerville Old Face" panose="02020602080505020303" pitchFamily="18" charset="0"/>
                <a:cs typeface="Verdana"/>
              </a:rPr>
              <a:t> within the time frame.( 2 – 3 minutes)</a:t>
            </a:r>
            <a:endParaRPr kumimoji="0" sz="2800" i="0" u="none" strike="noStrike" kern="1200" cap="none" normalizeH="0" noProof="0" dirty="0">
              <a:ln>
                <a:noFill/>
              </a:ln>
              <a:solidFill>
                <a:prstClr val="black"/>
              </a:solidFill>
              <a:effectLst/>
              <a:uLnTx/>
              <a:uFillTx/>
              <a:latin typeface="Baskerville Old Face" panose="02020602080505020303" pitchFamily="18" charset="0"/>
              <a:cs typeface="Verdana"/>
            </a:endParaRPr>
          </a:p>
        </p:txBody>
      </p:sp>
      <p:grpSp>
        <p:nvGrpSpPr>
          <p:cNvPr id="21" name="object 21"/>
          <p:cNvGrpSpPr/>
          <p:nvPr/>
        </p:nvGrpSpPr>
        <p:grpSpPr>
          <a:xfrm>
            <a:off x="8336281" y="4163185"/>
            <a:ext cx="3779520" cy="2856230"/>
            <a:chOff x="4379976" y="3982210"/>
            <a:chExt cx="3779520" cy="2856230"/>
          </a:xfrm>
        </p:grpSpPr>
        <p:sp>
          <p:nvSpPr>
            <p:cNvPr id="22" name="object 22"/>
            <p:cNvSpPr/>
            <p:nvPr/>
          </p:nvSpPr>
          <p:spPr>
            <a:xfrm>
              <a:off x="4379976" y="3982210"/>
              <a:ext cx="3779520" cy="2855976"/>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object 23"/>
            <p:cNvSpPr/>
            <p:nvPr/>
          </p:nvSpPr>
          <p:spPr>
            <a:xfrm>
              <a:off x="4575048" y="4177284"/>
              <a:ext cx="3191255" cy="2267712"/>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801EF9A-0366-4AAA-9551-0D3FA0813BD1}"/>
              </a:ext>
            </a:extLst>
          </p:cNvPr>
          <p:cNvGraphicFramePr>
            <a:graphicFrameLocks noGrp="1"/>
          </p:cNvGraphicFramePr>
          <p:nvPr>
            <p:extLst>
              <p:ext uri="{D42A27DB-BD31-4B8C-83A1-F6EECF244321}">
                <p14:modId xmlns:p14="http://schemas.microsoft.com/office/powerpoint/2010/main" val="286296447"/>
              </p:ext>
            </p:extLst>
          </p:nvPr>
        </p:nvGraphicFramePr>
        <p:xfrm>
          <a:off x="914399" y="0"/>
          <a:ext cx="10506072" cy="6790400"/>
        </p:xfrm>
        <a:graphic>
          <a:graphicData uri="http://schemas.openxmlformats.org/drawingml/2006/table">
            <a:tbl>
              <a:tblPr/>
              <a:tblGrid>
                <a:gridCol w="1531598">
                  <a:extLst>
                    <a:ext uri="{9D8B030D-6E8A-4147-A177-3AD203B41FA5}">
                      <a16:colId xmlns:a16="http://schemas.microsoft.com/office/drawing/2014/main" val="772233490"/>
                    </a:ext>
                  </a:extLst>
                </a:gridCol>
                <a:gridCol w="2147647">
                  <a:extLst>
                    <a:ext uri="{9D8B030D-6E8A-4147-A177-3AD203B41FA5}">
                      <a16:colId xmlns:a16="http://schemas.microsoft.com/office/drawing/2014/main" val="2931202584"/>
                    </a:ext>
                  </a:extLst>
                </a:gridCol>
                <a:gridCol w="2147647">
                  <a:extLst>
                    <a:ext uri="{9D8B030D-6E8A-4147-A177-3AD203B41FA5}">
                      <a16:colId xmlns:a16="http://schemas.microsoft.com/office/drawing/2014/main" val="2442737196"/>
                    </a:ext>
                  </a:extLst>
                </a:gridCol>
                <a:gridCol w="2147647">
                  <a:extLst>
                    <a:ext uri="{9D8B030D-6E8A-4147-A177-3AD203B41FA5}">
                      <a16:colId xmlns:a16="http://schemas.microsoft.com/office/drawing/2014/main" val="2156511393"/>
                    </a:ext>
                  </a:extLst>
                </a:gridCol>
                <a:gridCol w="2140400">
                  <a:extLst>
                    <a:ext uri="{9D8B030D-6E8A-4147-A177-3AD203B41FA5}">
                      <a16:colId xmlns:a16="http://schemas.microsoft.com/office/drawing/2014/main" val="493282515"/>
                    </a:ext>
                  </a:extLst>
                </a:gridCol>
                <a:gridCol w="391133">
                  <a:extLst>
                    <a:ext uri="{9D8B030D-6E8A-4147-A177-3AD203B41FA5}">
                      <a16:colId xmlns:a16="http://schemas.microsoft.com/office/drawing/2014/main" val="2901401325"/>
                    </a:ext>
                  </a:extLst>
                </a:gridCol>
              </a:tblGrid>
              <a:tr h="586706">
                <a:tc gridSpan="6">
                  <a:txBody>
                    <a:bodyPr/>
                    <a:lstStyle/>
                    <a:p>
                      <a:r>
                        <a:rPr lang="en-IN" sz="2000" dirty="0">
                          <a:solidFill>
                            <a:schemeClr val="tx1"/>
                          </a:solidFill>
                          <a:effectLst/>
                        </a:rPr>
                        <a:t>EXTEMPORE: CRITERIA FOR JUDGEMENT(Rubrics)</a:t>
                      </a:r>
                    </a:p>
                  </a:txBody>
                  <a:tcPr marL="31177" marR="31177" marT="31177" marB="311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995180543"/>
                  </a:ext>
                </a:extLst>
              </a:tr>
              <a:tr h="358378">
                <a:tc>
                  <a:txBody>
                    <a:bodyPr/>
                    <a:lstStyle/>
                    <a:p>
                      <a:r>
                        <a:rPr lang="en-IN" sz="1100">
                          <a:solidFill>
                            <a:schemeClr val="tx1"/>
                          </a:solidFill>
                          <a:effectLst/>
                        </a:rPr>
                        <a:t> </a:t>
                      </a:r>
                    </a:p>
                  </a:txBody>
                  <a:tcPr marL="15589" marR="15589" marT="15589" marB="155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r>
                        <a:rPr lang="en-IN" sz="1100" b="1" dirty="0">
                          <a:solidFill>
                            <a:schemeClr val="tx1"/>
                          </a:solidFill>
                          <a:effectLst/>
                        </a:rPr>
                        <a:t>Excellent</a:t>
                      </a:r>
                      <a:br>
                        <a:rPr lang="en-IN" sz="1100" dirty="0">
                          <a:solidFill>
                            <a:schemeClr val="tx1"/>
                          </a:solidFill>
                          <a:effectLst/>
                        </a:rPr>
                      </a:br>
                      <a:r>
                        <a:rPr lang="en-IN" sz="1100" b="1" dirty="0">
                          <a:solidFill>
                            <a:schemeClr val="tx1"/>
                          </a:solidFill>
                          <a:effectLst/>
                        </a:rPr>
                        <a:t>5 pts</a:t>
                      </a:r>
                      <a:endParaRPr lang="en-IN" sz="1100" dirty="0">
                        <a:solidFill>
                          <a:schemeClr val="tx1"/>
                        </a:solidFill>
                        <a:effectLst/>
                      </a:endParaRPr>
                    </a:p>
                  </a:txBody>
                  <a:tcPr marL="15589" marR="15589" marT="15589" marB="155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D5"/>
                    </a:solidFill>
                  </a:tcPr>
                </a:tc>
                <a:tc>
                  <a:txBody>
                    <a:bodyPr/>
                    <a:lstStyle/>
                    <a:p>
                      <a:r>
                        <a:rPr lang="en-IN" sz="1100" b="1" dirty="0">
                          <a:solidFill>
                            <a:schemeClr val="tx1"/>
                          </a:solidFill>
                          <a:effectLst/>
                        </a:rPr>
                        <a:t>Very Good</a:t>
                      </a:r>
                      <a:br>
                        <a:rPr lang="en-IN" sz="1100" dirty="0">
                          <a:solidFill>
                            <a:schemeClr val="tx1"/>
                          </a:solidFill>
                          <a:effectLst/>
                        </a:rPr>
                      </a:br>
                      <a:r>
                        <a:rPr lang="en-IN" sz="1100" b="1" dirty="0">
                          <a:solidFill>
                            <a:schemeClr val="tx1"/>
                          </a:solidFill>
                          <a:effectLst/>
                        </a:rPr>
                        <a:t>4 pts</a:t>
                      </a:r>
                      <a:endParaRPr lang="en-IN" sz="1100" dirty="0">
                        <a:solidFill>
                          <a:schemeClr val="tx1"/>
                        </a:solidFill>
                        <a:effectLst/>
                      </a:endParaRPr>
                    </a:p>
                  </a:txBody>
                  <a:tcPr marL="15589" marR="15589" marT="15589" marB="155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D5"/>
                    </a:solidFill>
                  </a:tcPr>
                </a:tc>
                <a:tc>
                  <a:txBody>
                    <a:bodyPr/>
                    <a:lstStyle/>
                    <a:p>
                      <a:r>
                        <a:rPr lang="en-IN" sz="1100" b="1">
                          <a:solidFill>
                            <a:schemeClr val="tx1"/>
                          </a:solidFill>
                          <a:effectLst/>
                        </a:rPr>
                        <a:t>Fair</a:t>
                      </a:r>
                      <a:br>
                        <a:rPr lang="en-IN" sz="1100">
                          <a:solidFill>
                            <a:schemeClr val="tx1"/>
                          </a:solidFill>
                          <a:effectLst/>
                        </a:rPr>
                      </a:br>
                      <a:r>
                        <a:rPr lang="en-IN" sz="1100" b="1">
                          <a:solidFill>
                            <a:schemeClr val="tx1"/>
                          </a:solidFill>
                          <a:effectLst/>
                        </a:rPr>
                        <a:t>3 pts</a:t>
                      </a:r>
                      <a:endParaRPr lang="en-IN" sz="1100">
                        <a:solidFill>
                          <a:schemeClr val="tx1"/>
                        </a:solidFill>
                        <a:effectLst/>
                      </a:endParaRPr>
                    </a:p>
                  </a:txBody>
                  <a:tcPr marL="15589" marR="15589" marT="15589" marB="155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D5"/>
                    </a:solidFill>
                  </a:tcPr>
                </a:tc>
                <a:tc>
                  <a:txBody>
                    <a:bodyPr/>
                    <a:lstStyle/>
                    <a:p>
                      <a:r>
                        <a:rPr lang="en-IN" sz="1100" b="1">
                          <a:solidFill>
                            <a:schemeClr val="tx1"/>
                          </a:solidFill>
                          <a:effectLst/>
                        </a:rPr>
                        <a:t>Average</a:t>
                      </a:r>
                      <a:br>
                        <a:rPr lang="en-IN" sz="1100">
                          <a:solidFill>
                            <a:schemeClr val="tx1"/>
                          </a:solidFill>
                          <a:effectLst/>
                        </a:rPr>
                      </a:br>
                      <a:r>
                        <a:rPr lang="en-IN" sz="1100" b="1">
                          <a:solidFill>
                            <a:schemeClr val="tx1"/>
                          </a:solidFill>
                          <a:effectLst/>
                        </a:rPr>
                        <a:t>2 pts</a:t>
                      </a:r>
                      <a:endParaRPr lang="en-IN" sz="1100">
                        <a:solidFill>
                          <a:schemeClr val="tx1"/>
                        </a:solidFill>
                        <a:effectLst/>
                      </a:endParaRPr>
                    </a:p>
                  </a:txBody>
                  <a:tcPr marL="15589" marR="15589" marT="15589" marB="155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D5"/>
                    </a:solidFill>
                  </a:tcPr>
                </a:tc>
                <a:tc>
                  <a:txBody>
                    <a:bodyPr/>
                    <a:lstStyle/>
                    <a:p>
                      <a:endParaRPr lang="en-IN" sz="2000">
                        <a:solidFill>
                          <a:schemeClr val="tx1"/>
                        </a:solidFill>
                      </a:endParaRPr>
                    </a:p>
                  </a:txBody>
                  <a:tcPr marL="44895" marR="44895" marT="22448" marB="22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9172989"/>
                  </a:ext>
                </a:extLst>
              </a:tr>
              <a:tr h="1039775">
                <a:tc>
                  <a:txBody>
                    <a:bodyPr/>
                    <a:lstStyle/>
                    <a:p>
                      <a:r>
                        <a:rPr lang="en-IN" sz="1100">
                          <a:solidFill>
                            <a:schemeClr val="tx1"/>
                          </a:solidFill>
                          <a:effectLst/>
                        </a:rPr>
                        <a:t>Preparation</a:t>
                      </a:r>
                      <a:br>
                        <a:rPr lang="en-IN" sz="1100">
                          <a:solidFill>
                            <a:schemeClr val="tx1"/>
                          </a:solidFill>
                          <a:effectLst/>
                        </a:rPr>
                      </a:br>
                      <a:br>
                        <a:rPr lang="en-IN" sz="1100">
                          <a:solidFill>
                            <a:schemeClr val="tx1"/>
                          </a:solidFill>
                          <a:effectLst/>
                        </a:rPr>
                      </a:br>
                      <a:endParaRPr lang="en-IN" sz="1100">
                        <a:solidFill>
                          <a:schemeClr val="tx1"/>
                        </a:solidFill>
                        <a:effectLst/>
                      </a:endParaRP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a:r>
                        <a:rPr lang="en-US" sz="1100">
                          <a:solidFill>
                            <a:schemeClr val="tx1"/>
                          </a:solidFill>
                          <a:effectLst/>
                        </a:rPr>
                        <a:t>Excellent</a:t>
                      </a:r>
                    </a:p>
                    <a:p>
                      <a:br>
                        <a:rPr lang="en-US" sz="1100">
                          <a:solidFill>
                            <a:schemeClr val="tx1"/>
                          </a:solidFill>
                          <a:effectLst/>
                        </a:rPr>
                      </a:br>
                      <a:r>
                        <a:rPr lang="en-US" sz="1100">
                          <a:solidFill>
                            <a:schemeClr val="tx1"/>
                          </a:solidFill>
                          <a:effectLst/>
                        </a:rPr>
                        <a:t>Clever attention-getting introduction with a clear indication of the thesis and major points to be discussed.</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Very Good</a:t>
                      </a:r>
                    </a:p>
                    <a:p>
                      <a:br>
                        <a:rPr lang="en-US" sz="1100" dirty="0">
                          <a:solidFill>
                            <a:schemeClr val="tx1"/>
                          </a:solidFill>
                          <a:effectLst/>
                        </a:rPr>
                      </a:br>
                      <a:r>
                        <a:rPr lang="en-US" sz="1100" dirty="0">
                          <a:solidFill>
                            <a:schemeClr val="tx1"/>
                          </a:solidFill>
                          <a:effectLst/>
                        </a:rPr>
                        <a:t>Introduction orients the audience to topic and theme, but is not engaging. The audience has an idea of what is to follow.</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a:solidFill>
                            <a:schemeClr val="tx1"/>
                          </a:solidFill>
                          <a:effectLst/>
                        </a:rPr>
                        <a:t>Fair</a:t>
                      </a:r>
                    </a:p>
                    <a:p>
                      <a:br>
                        <a:rPr lang="en-US" sz="1100">
                          <a:solidFill>
                            <a:schemeClr val="tx1"/>
                          </a:solidFill>
                          <a:effectLst/>
                        </a:rPr>
                      </a:br>
                      <a:r>
                        <a:rPr lang="en-US" sz="1100">
                          <a:solidFill>
                            <a:schemeClr val="tx1"/>
                          </a:solidFill>
                          <a:effectLst/>
                        </a:rPr>
                        <a:t>Introduction establishes the topic or the theme but not both. Not attention-getting.</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Average</a:t>
                      </a:r>
                    </a:p>
                    <a:p>
                      <a:br>
                        <a:rPr lang="en-US" sz="1100" dirty="0">
                          <a:solidFill>
                            <a:schemeClr val="tx1"/>
                          </a:solidFill>
                          <a:effectLst/>
                        </a:rPr>
                      </a:br>
                      <a:r>
                        <a:rPr lang="en-US" sz="1100" dirty="0">
                          <a:solidFill>
                            <a:schemeClr val="tx1"/>
                          </a:solidFill>
                          <a:effectLst/>
                        </a:rPr>
                        <a:t>Introduction does not grab attention. There is not an easily identifiable thesis or idea of the major points to be discussed.</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IN" sz="2000">
                        <a:solidFill>
                          <a:schemeClr val="tx1"/>
                        </a:solidFill>
                      </a:endParaRPr>
                    </a:p>
                  </a:txBody>
                  <a:tcPr marL="44895" marR="44895" marT="22448" marB="22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1101305"/>
                  </a:ext>
                </a:extLst>
              </a:tr>
              <a:tr h="1161308">
                <a:tc>
                  <a:txBody>
                    <a:bodyPr/>
                    <a:lstStyle/>
                    <a:p>
                      <a:r>
                        <a:rPr lang="en-IN" sz="1100">
                          <a:solidFill>
                            <a:schemeClr val="tx1"/>
                          </a:solidFill>
                          <a:effectLst/>
                        </a:rPr>
                        <a:t>Content/ Presence of mind</a:t>
                      </a:r>
                      <a:br>
                        <a:rPr lang="en-IN" sz="1100">
                          <a:solidFill>
                            <a:schemeClr val="tx1"/>
                          </a:solidFill>
                          <a:effectLst/>
                        </a:rPr>
                      </a:br>
                      <a:br>
                        <a:rPr lang="en-IN" sz="1100">
                          <a:solidFill>
                            <a:schemeClr val="tx1"/>
                          </a:solidFill>
                          <a:effectLst/>
                        </a:rPr>
                      </a:br>
                      <a:endParaRPr lang="en-IN" sz="1100">
                        <a:solidFill>
                          <a:schemeClr val="tx1"/>
                        </a:solidFill>
                        <a:effectLst/>
                      </a:endParaRP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a:r>
                        <a:rPr lang="en-US" sz="1100" dirty="0">
                          <a:solidFill>
                            <a:schemeClr val="tx1"/>
                          </a:solidFill>
                          <a:effectLst/>
                        </a:rPr>
                        <a:t>Excellent</a:t>
                      </a:r>
                    </a:p>
                    <a:p>
                      <a:br>
                        <a:rPr lang="en-US" sz="1100" dirty="0">
                          <a:solidFill>
                            <a:schemeClr val="tx1"/>
                          </a:solidFill>
                          <a:effectLst/>
                        </a:rPr>
                      </a:br>
                      <a:r>
                        <a:rPr lang="en-US" sz="1100" dirty="0" err="1">
                          <a:solidFill>
                            <a:schemeClr val="tx1"/>
                          </a:solidFill>
                          <a:effectLst/>
                        </a:rPr>
                        <a:t>Demontrates</a:t>
                      </a:r>
                      <a:r>
                        <a:rPr lang="en-US" sz="1100" dirty="0">
                          <a:solidFill>
                            <a:schemeClr val="tx1"/>
                          </a:solidFill>
                          <a:effectLst/>
                        </a:rPr>
                        <a:t> complete understanding of topic and uses effective transitions. Support material displays original, relevant, and logical thought.</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Very Good</a:t>
                      </a:r>
                    </a:p>
                    <a:p>
                      <a:br>
                        <a:rPr lang="en-US" sz="1100" dirty="0">
                          <a:solidFill>
                            <a:schemeClr val="tx1"/>
                          </a:solidFill>
                          <a:effectLst/>
                        </a:rPr>
                      </a:br>
                      <a:r>
                        <a:rPr lang="en-US" sz="1100" dirty="0">
                          <a:solidFill>
                            <a:schemeClr val="tx1"/>
                          </a:solidFill>
                          <a:effectLst/>
                        </a:rPr>
                        <a:t>Demonstrates a clear understanding of the topic. Generally effective transitions but support material lacks in originality, relevancy and/or thought.</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Fair</a:t>
                      </a:r>
                    </a:p>
                    <a:p>
                      <a:br>
                        <a:rPr lang="en-US" sz="1100" dirty="0">
                          <a:solidFill>
                            <a:schemeClr val="tx1"/>
                          </a:solidFill>
                          <a:effectLst/>
                        </a:rPr>
                      </a:br>
                      <a:r>
                        <a:rPr lang="en-US" sz="1100" dirty="0">
                          <a:solidFill>
                            <a:schemeClr val="tx1"/>
                          </a:solidFill>
                          <a:effectLst/>
                        </a:rPr>
                        <a:t>Content is accurate, but does not demonstrate </a:t>
                      </a:r>
                      <a:r>
                        <a:rPr lang="en-US" sz="1100" dirty="0" err="1">
                          <a:solidFill>
                            <a:schemeClr val="tx1"/>
                          </a:solidFill>
                          <a:effectLst/>
                        </a:rPr>
                        <a:t>depth,development</a:t>
                      </a:r>
                      <a:r>
                        <a:rPr lang="en-US" sz="1100" dirty="0">
                          <a:solidFill>
                            <a:schemeClr val="tx1"/>
                          </a:solidFill>
                          <a:effectLst/>
                        </a:rPr>
                        <a:t>, or complete understanding.</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a:solidFill>
                            <a:schemeClr val="tx1"/>
                          </a:solidFill>
                          <a:effectLst/>
                        </a:rPr>
                        <a:t>Average</a:t>
                      </a:r>
                    </a:p>
                    <a:p>
                      <a:br>
                        <a:rPr lang="en-US" sz="1100">
                          <a:solidFill>
                            <a:schemeClr val="tx1"/>
                          </a:solidFill>
                          <a:effectLst/>
                        </a:rPr>
                      </a:br>
                      <a:r>
                        <a:rPr lang="en-US" sz="1100">
                          <a:solidFill>
                            <a:schemeClr val="tx1"/>
                          </a:solidFill>
                          <a:effectLst/>
                        </a:rPr>
                        <a:t>Little or no grasp of the information. Support material may be inaccurate, inappro-priate, and/or too general.</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IN" sz="2000">
                        <a:solidFill>
                          <a:schemeClr val="tx1"/>
                        </a:solidFill>
                      </a:endParaRPr>
                    </a:p>
                  </a:txBody>
                  <a:tcPr marL="44895" marR="44895" marT="22448" marB="22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289181"/>
                  </a:ext>
                </a:extLst>
              </a:tr>
              <a:tr h="1282841">
                <a:tc>
                  <a:txBody>
                    <a:bodyPr/>
                    <a:lstStyle/>
                    <a:p>
                      <a:r>
                        <a:rPr lang="en-IN" sz="1100">
                          <a:solidFill>
                            <a:schemeClr val="tx1"/>
                          </a:solidFill>
                          <a:effectLst/>
                        </a:rPr>
                        <a:t>Organization</a:t>
                      </a:r>
                      <a:br>
                        <a:rPr lang="en-IN" sz="1100">
                          <a:solidFill>
                            <a:schemeClr val="tx1"/>
                          </a:solidFill>
                          <a:effectLst/>
                        </a:rPr>
                      </a:br>
                      <a:br>
                        <a:rPr lang="en-IN" sz="1100">
                          <a:solidFill>
                            <a:schemeClr val="tx1"/>
                          </a:solidFill>
                          <a:effectLst/>
                        </a:rPr>
                      </a:br>
                      <a:endParaRPr lang="en-IN" sz="1100">
                        <a:solidFill>
                          <a:schemeClr val="tx1"/>
                        </a:solidFill>
                        <a:effectLst/>
                      </a:endParaRP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a:r>
                        <a:rPr lang="en-US" sz="1100" dirty="0">
                          <a:solidFill>
                            <a:schemeClr val="tx1"/>
                          </a:solidFill>
                          <a:effectLst/>
                        </a:rPr>
                        <a:t>Excellent</a:t>
                      </a:r>
                    </a:p>
                    <a:p>
                      <a:br>
                        <a:rPr lang="en-US" sz="1100" dirty="0">
                          <a:solidFill>
                            <a:schemeClr val="tx1"/>
                          </a:solidFill>
                          <a:effectLst/>
                        </a:rPr>
                      </a:br>
                      <a:r>
                        <a:rPr lang="en-US" sz="1100" dirty="0">
                          <a:solidFill>
                            <a:schemeClr val="tx1"/>
                          </a:solidFill>
                          <a:effectLst/>
                        </a:rPr>
                        <a:t>Thoughts are clearly organized, developed, and supported to achieve the purpose. Transitions are effectively utilized to create a smooth transition from point to point.</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Very Good</a:t>
                      </a:r>
                    </a:p>
                    <a:p>
                      <a:br>
                        <a:rPr lang="en-US" sz="1100" dirty="0">
                          <a:solidFill>
                            <a:schemeClr val="tx1"/>
                          </a:solidFill>
                          <a:effectLst/>
                        </a:rPr>
                      </a:br>
                      <a:r>
                        <a:rPr lang="en-US" sz="1100" dirty="0">
                          <a:solidFill>
                            <a:schemeClr val="tx1"/>
                          </a:solidFill>
                          <a:effectLst/>
                        </a:rPr>
                        <a:t>Ideas flow smoothly from introduction to conclusion. Transitions are generally effective.</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a:solidFill>
                            <a:schemeClr val="tx1"/>
                          </a:solidFill>
                          <a:effectLst/>
                        </a:rPr>
                        <a:t>Fair</a:t>
                      </a:r>
                    </a:p>
                    <a:p>
                      <a:br>
                        <a:rPr lang="en-US" sz="1100">
                          <a:solidFill>
                            <a:schemeClr val="tx1"/>
                          </a:solidFill>
                          <a:effectLst/>
                        </a:rPr>
                      </a:br>
                      <a:r>
                        <a:rPr lang="en-US" sz="1100">
                          <a:solidFill>
                            <a:schemeClr val="tx1"/>
                          </a:solidFill>
                          <a:effectLst/>
                        </a:rPr>
                        <a:t>Logical progression of thoughts, but transitions are awkward. An attempt at structure is present, but can be illogical or inconsistent.</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a:solidFill>
                            <a:schemeClr val="tx1"/>
                          </a:solidFill>
                          <a:effectLst/>
                        </a:rPr>
                        <a:t>Average</a:t>
                      </a:r>
                    </a:p>
                    <a:p>
                      <a:br>
                        <a:rPr lang="en-US" sz="1100">
                          <a:solidFill>
                            <a:schemeClr val="tx1"/>
                          </a:solidFill>
                          <a:effectLst/>
                        </a:rPr>
                      </a:br>
                      <a:r>
                        <a:rPr lang="en-US" sz="1100">
                          <a:solidFill>
                            <a:schemeClr val="tx1"/>
                          </a:solidFill>
                          <a:effectLst/>
                        </a:rPr>
                        <a:t>There appears to be no clear structure of thoughts. Ideas lack direction. Transitions are awkward and/or non-existent.</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IN" sz="2000">
                        <a:solidFill>
                          <a:schemeClr val="tx1"/>
                        </a:solidFill>
                      </a:endParaRPr>
                    </a:p>
                  </a:txBody>
                  <a:tcPr marL="44895" marR="44895" marT="22448" marB="22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2261420"/>
                  </a:ext>
                </a:extLst>
              </a:tr>
              <a:tr h="1161308">
                <a:tc>
                  <a:txBody>
                    <a:bodyPr/>
                    <a:lstStyle/>
                    <a:p>
                      <a:r>
                        <a:rPr lang="en-IN" sz="1100">
                          <a:solidFill>
                            <a:schemeClr val="tx1"/>
                          </a:solidFill>
                          <a:effectLst/>
                        </a:rPr>
                        <a:t>Eye Contact</a:t>
                      </a:r>
                      <a:br>
                        <a:rPr lang="en-IN" sz="1100">
                          <a:solidFill>
                            <a:schemeClr val="tx1"/>
                          </a:solidFill>
                          <a:effectLst/>
                        </a:rPr>
                      </a:br>
                      <a:br>
                        <a:rPr lang="en-IN" sz="1100">
                          <a:solidFill>
                            <a:schemeClr val="tx1"/>
                          </a:solidFill>
                          <a:effectLst/>
                        </a:rPr>
                      </a:br>
                      <a:endParaRPr lang="en-IN" sz="1100">
                        <a:solidFill>
                          <a:schemeClr val="tx1"/>
                        </a:solidFill>
                        <a:effectLst/>
                      </a:endParaRP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a:r>
                        <a:rPr lang="en-US" sz="1100">
                          <a:solidFill>
                            <a:schemeClr val="tx1"/>
                          </a:solidFill>
                          <a:effectLst/>
                        </a:rPr>
                        <a:t>Excellent</a:t>
                      </a:r>
                    </a:p>
                    <a:p>
                      <a:br>
                        <a:rPr lang="en-US" sz="1100">
                          <a:solidFill>
                            <a:schemeClr val="tx1"/>
                          </a:solidFill>
                          <a:effectLst/>
                        </a:rPr>
                      </a:br>
                      <a:r>
                        <a:rPr lang="en-US" sz="1100">
                          <a:solidFill>
                            <a:schemeClr val="tx1"/>
                          </a:solidFill>
                          <a:effectLst/>
                        </a:rPr>
                        <a:t>Speaker rarely refers to notes. Makes sustained eye contact with all members of the audience.</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Very Good</a:t>
                      </a:r>
                    </a:p>
                    <a:p>
                      <a:br>
                        <a:rPr lang="en-US" sz="1100" dirty="0">
                          <a:solidFill>
                            <a:schemeClr val="tx1"/>
                          </a:solidFill>
                          <a:effectLst/>
                        </a:rPr>
                      </a:br>
                      <a:r>
                        <a:rPr lang="en-US" sz="1100" dirty="0">
                          <a:solidFill>
                            <a:schemeClr val="tx1"/>
                          </a:solidFill>
                          <a:effectLst/>
                        </a:rPr>
                        <a:t>Speaker maintains inconsistent eye contact with the audience or focuses on one person/part of the audience, ignoring the rest.</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Fair</a:t>
                      </a:r>
                    </a:p>
                    <a:p>
                      <a:br>
                        <a:rPr lang="en-US" sz="1100" dirty="0">
                          <a:solidFill>
                            <a:schemeClr val="tx1"/>
                          </a:solidFill>
                          <a:effectLst/>
                        </a:rPr>
                      </a:br>
                      <a:r>
                        <a:rPr lang="en-US" sz="1100" dirty="0">
                          <a:solidFill>
                            <a:schemeClr val="tx1"/>
                          </a:solidFill>
                          <a:effectLst/>
                        </a:rPr>
                        <a:t>Speaker frequently refers to notes and makes little eye contact with the audience.</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a:solidFill>
                            <a:schemeClr val="tx1"/>
                          </a:solidFill>
                          <a:effectLst/>
                        </a:rPr>
                        <a:t>Average</a:t>
                      </a:r>
                    </a:p>
                    <a:p>
                      <a:br>
                        <a:rPr lang="en-US" sz="1100">
                          <a:solidFill>
                            <a:schemeClr val="tx1"/>
                          </a:solidFill>
                          <a:effectLst/>
                        </a:rPr>
                      </a:br>
                      <a:r>
                        <a:rPr lang="en-US" sz="1100">
                          <a:solidFill>
                            <a:schemeClr val="tx1"/>
                          </a:solidFill>
                          <a:effectLst/>
                        </a:rPr>
                        <a:t>Speaker reads the speech and/or rarely looks at the audience, if at all.</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IN" sz="2000">
                        <a:solidFill>
                          <a:schemeClr val="tx1"/>
                        </a:solidFill>
                      </a:endParaRPr>
                    </a:p>
                  </a:txBody>
                  <a:tcPr marL="44895" marR="44895" marT="22448" marB="22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9233199"/>
                  </a:ext>
                </a:extLst>
              </a:tr>
              <a:tr h="1015271">
                <a:tc>
                  <a:txBody>
                    <a:bodyPr/>
                    <a:lstStyle/>
                    <a:p>
                      <a:r>
                        <a:rPr lang="en-IN" sz="1100">
                          <a:solidFill>
                            <a:schemeClr val="tx1"/>
                          </a:solidFill>
                          <a:effectLst/>
                        </a:rPr>
                        <a:t>Vocal Delivery</a:t>
                      </a:r>
                      <a:br>
                        <a:rPr lang="en-IN" sz="1100">
                          <a:solidFill>
                            <a:schemeClr val="tx1"/>
                          </a:solidFill>
                          <a:effectLst/>
                        </a:rPr>
                      </a:br>
                      <a:br>
                        <a:rPr lang="en-IN" sz="1100">
                          <a:solidFill>
                            <a:schemeClr val="tx1"/>
                          </a:solidFill>
                          <a:effectLst/>
                        </a:rPr>
                      </a:br>
                      <a:endParaRPr lang="en-IN" sz="1100">
                        <a:solidFill>
                          <a:schemeClr val="tx1"/>
                        </a:solidFill>
                        <a:effectLst/>
                      </a:endParaRP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F5F5"/>
                    </a:solidFill>
                  </a:tcPr>
                </a:tc>
                <a:tc>
                  <a:txBody>
                    <a:bodyPr/>
                    <a:lstStyle/>
                    <a:p>
                      <a:pPr algn="ctr"/>
                      <a:r>
                        <a:rPr lang="en-US" sz="1100">
                          <a:solidFill>
                            <a:schemeClr val="tx1"/>
                          </a:solidFill>
                          <a:effectLst/>
                        </a:rPr>
                        <a:t>Excellent</a:t>
                      </a:r>
                    </a:p>
                    <a:p>
                      <a:br>
                        <a:rPr lang="en-US" sz="1100">
                          <a:solidFill>
                            <a:schemeClr val="tx1"/>
                          </a:solidFill>
                          <a:effectLst/>
                        </a:rPr>
                      </a:br>
                      <a:r>
                        <a:rPr lang="en-US" sz="1100">
                          <a:solidFill>
                            <a:schemeClr val="tx1"/>
                          </a:solidFill>
                          <a:effectLst/>
                        </a:rPr>
                        <a:t>Excellent vocal expression including appropriate variance in volume, pitch, and rate. Enthusiastic about topic.</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a:solidFill>
                            <a:schemeClr val="tx1"/>
                          </a:solidFill>
                          <a:effectLst/>
                        </a:rPr>
                        <a:t>Very Good</a:t>
                      </a:r>
                    </a:p>
                    <a:p>
                      <a:br>
                        <a:rPr lang="en-US" sz="1100">
                          <a:solidFill>
                            <a:schemeClr val="tx1"/>
                          </a:solidFill>
                          <a:effectLst/>
                        </a:rPr>
                      </a:br>
                      <a:r>
                        <a:rPr lang="en-US" sz="1100">
                          <a:solidFill>
                            <a:schemeClr val="tx1"/>
                          </a:solidFill>
                          <a:effectLst/>
                        </a:rPr>
                        <a:t>Good vocal expression including appropriate volume, pitch, and rate.</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Fair</a:t>
                      </a:r>
                    </a:p>
                    <a:p>
                      <a:br>
                        <a:rPr lang="en-US" sz="1100" dirty="0">
                          <a:solidFill>
                            <a:schemeClr val="tx1"/>
                          </a:solidFill>
                          <a:effectLst/>
                        </a:rPr>
                      </a:br>
                      <a:r>
                        <a:rPr lang="en-US" sz="1100" dirty="0">
                          <a:solidFill>
                            <a:schemeClr val="tx1"/>
                          </a:solidFill>
                          <a:effectLst/>
                        </a:rPr>
                        <a:t>Some vocal expression, but lacking in enthusiasm, volume, pitch, and/or rate.</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100" dirty="0">
                          <a:solidFill>
                            <a:schemeClr val="tx1"/>
                          </a:solidFill>
                          <a:effectLst/>
                        </a:rPr>
                        <a:t>Average</a:t>
                      </a:r>
                    </a:p>
                    <a:p>
                      <a:br>
                        <a:rPr lang="en-US" sz="1100" dirty="0">
                          <a:solidFill>
                            <a:schemeClr val="tx1"/>
                          </a:solidFill>
                          <a:effectLst/>
                        </a:rPr>
                      </a:br>
                      <a:r>
                        <a:rPr lang="en-US" sz="1100" dirty="0">
                          <a:solidFill>
                            <a:schemeClr val="tx1"/>
                          </a:solidFill>
                          <a:effectLst/>
                        </a:rPr>
                        <a:t>Monotone and/or mumbling. Not effective in maintaining the audience's attention.</a:t>
                      </a:r>
                      <a:br>
                        <a:rPr lang="en-US" sz="1100" dirty="0">
                          <a:solidFill>
                            <a:schemeClr val="tx1"/>
                          </a:solidFill>
                          <a:effectLst/>
                        </a:rPr>
                      </a:br>
                      <a:r>
                        <a:rPr lang="en-US" sz="1100" dirty="0">
                          <a:solidFill>
                            <a:schemeClr val="tx1"/>
                          </a:solidFill>
                          <a:effectLst/>
                        </a:rPr>
                        <a:t>Lacking in enthusiasm.</a:t>
                      </a:r>
                    </a:p>
                  </a:txBody>
                  <a:tcPr marL="18706" marR="18706" marT="18706" marB="18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IN" sz="2000" dirty="0">
                        <a:solidFill>
                          <a:schemeClr val="tx1"/>
                        </a:solidFill>
                      </a:endParaRPr>
                    </a:p>
                  </a:txBody>
                  <a:tcPr marL="44895" marR="44895" marT="22448" marB="22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8715609"/>
                  </a:ext>
                </a:extLst>
              </a:tr>
            </a:tbl>
          </a:graphicData>
        </a:graphic>
      </p:graphicFrame>
      <p:sp>
        <p:nvSpPr>
          <p:cNvPr id="5" name="Rectangle 1">
            <a:extLst>
              <a:ext uri="{FF2B5EF4-FFF2-40B4-BE49-F238E27FC236}">
                <a16:creationId xmlns:a16="http://schemas.microsoft.com/office/drawing/2014/main" id="{3EA43262-19EC-4504-88F5-73C58C2CF691}"/>
              </a:ext>
            </a:extLst>
          </p:cNvPr>
          <p:cNvSpPr>
            <a:spLocks noChangeArrowheads="1"/>
          </p:cNvSpPr>
          <p:nvPr/>
        </p:nvSpPr>
        <p:spPr bwMode="auto">
          <a:xfrm>
            <a:off x="4702175" y="1682662"/>
            <a:ext cx="18473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3600" b="0" i="0" u="none" strike="noStrike" cap="none" normalizeH="0" baseline="0">
                <a:ln>
                  <a:noFill/>
                </a:ln>
                <a:solidFill>
                  <a:schemeClr val="tx1"/>
                </a:solidFill>
                <a:effectLst/>
                <a:latin typeface="Arial" panose="020B0604020202020204" pitchFamily="34" charset="0"/>
              </a:rPr>
            </a:br>
            <a:endParaRPr kumimoji="0" lang="en-US" altLang="en-US" sz="36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3933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84D6A-6583-4BE8-9B23-4A7EE03AEB73}"/>
              </a:ext>
            </a:extLst>
          </p:cNvPr>
          <p:cNvSpPr>
            <a:spLocks noGrp="1"/>
          </p:cNvSpPr>
          <p:nvPr>
            <p:ph type="title"/>
          </p:nvPr>
        </p:nvSpPr>
        <p:spPr/>
        <p:txBody>
          <a:bodyPr>
            <a:normAutofit/>
          </a:bodyPr>
          <a:lstStyle/>
          <a:p>
            <a:r>
              <a:rPr lang="en-US" sz="5400" cap="none" spc="-10" dirty="0">
                <a:solidFill>
                  <a:schemeClr val="tx1"/>
                </a:solidFill>
                <a:uFill>
                  <a:solidFill>
                    <a:srgbClr val="EA8016"/>
                  </a:solidFill>
                </a:uFill>
                <a:latin typeface="Baskerville Old Face" panose="02020602080505020303" pitchFamily="18" charset="0"/>
                <a:cs typeface="Carlito"/>
              </a:rPr>
              <a:t>Tips</a:t>
            </a:r>
            <a:endParaRPr lang="en-IN" cap="none" dirty="0">
              <a:solidFill>
                <a:schemeClr val="tx1"/>
              </a:solidFill>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D638B702-1D79-49B9-A428-1822F67B0D0B}"/>
              </a:ext>
            </a:extLst>
          </p:cNvPr>
          <p:cNvSpPr>
            <a:spLocks noGrp="1"/>
          </p:cNvSpPr>
          <p:nvPr>
            <p:ph idx="1"/>
          </p:nvPr>
        </p:nvSpPr>
        <p:spPr>
          <a:xfrm>
            <a:off x="0" y="1771651"/>
            <a:ext cx="11430000" cy="4107942"/>
          </a:xfrm>
        </p:spPr>
        <p:txBody>
          <a:bodyPr>
            <a:normAutofit fontScale="92500" lnSpcReduction="10000"/>
          </a:bodyPr>
          <a:lstStyle/>
          <a:p>
            <a:pPr marL="1513205" marR="401955" indent="-342900">
              <a:lnSpc>
                <a:spcPct val="150000"/>
              </a:lnSpc>
              <a:spcBef>
                <a:spcPts val="95"/>
              </a:spcBef>
            </a:pPr>
            <a:r>
              <a:rPr lang="en-US" sz="2800" dirty="0">
                <a:solidFill>
                  <a:schemeClr val="tx1"/>
                </a:solidFill>
                <a:latin typeface="Baskerville Old Face" panose="02020602080505020303" pitchFamily="18" charset="0"/>
              </a:rPr>
              <a:t>Prepare ahead of time by reading a lot about  current events.</a:t>
            </a:r>
          </a:p>
          <a:p>
            <a:pPr marL="1513205" marR="401955" indent="-342900">
              <a:lnSpc>
                <a:spcPct val="150000"/>
              </a:lnSpc>
              <a:spcBef>
                <a:spcPts val="95"/>
              </a:spcBef>
            </a:pPr>
            <a:r>
              <a:rPr lang="en-US" sz="2800" dirty="0">
                <a:solidFill>
                  <a:schemeClr val="tx1"/>
                </a:solidFill>
                <a:latin typeface="Baskerville Old Face" panose="02020602080505020303" pitchFamily="18" charset="0"/>
              </a:rPr>
              <a:t>Stick to the topic.</a:t>
            </a:r>
          </a:p>
          <a:p>
            <a:pPr marL="1513205" marR="401955" indent="-342900">
              <a:lnSpc>
                <a:spcPct val="150000"/>
              </a:lnSpc>
              <a:spcBef>
                <a:spcPts val="95"/>
              </a:spcBef>
            </a:pPr>
            <a:r>
              <a:rPr lang="en-US" sz="2800" dirty="0">
                <a:solidFill>
                  <a:schemeClr val="tx1"/>
                </a:solidFill>
                <a:latin typeface="Baskerville Old Face" panose="02020602080505020303" pitchFamily="18" charset="0"/>
              </a:rPr>
              <a:t>Mind Mapping</a:t>
            </a:r>
          </a:p>
          <a:p>
            <a:pPr marL="1513205" marR="401955" indent="-342900">
              <a:lnSpc>
                <a:spcPct val="150000"/>
              </a:lnSpc>
              <a:spcBef>
                <a:spcPts val="95"/>
              </a:spcBef>
            </a:pPr>
            <a:r>
              <a:rPr lang="en-US" sz="2800" dirty="0">
                <a:solidFill>
                  <a:schemeClr val="tx1"/>
                </a:solidFill>
                <a:latin typeface="Baskerville Old Face" panose="02020602080505020303" pitchFamily="18" charset="0"/>
              </a:rPr>
              <a:t>Have an opening paragraph.</a:t>
            </a:r>
          </a:p>
          <a:p>
            <a:pPr marL="1513205" marR="401955" indent="-342900">
              <a:lnSpc>
                <a:spcPct val="150000"/>
              </a:lnSpc>
              <a:spcBef>
                <a:spcPts val="95"/>
              </a:spcBef>
            </a:pPr>
            <a:r>
              <a:rPr lang="en-US" sz="2800" dirty="0">
                <a:solidFill>
                  <a:schemeClr val="tx1"/>
                </a:solidFill>
                <a:latin typeface="Baskerville Old Face" panose="02020602080505020303" pitchFamily="18" charset="0"/>
              </a:rPr>
              <a:t>Try to have something pithy as your first line to  get the attention of audience.</a:t>
            </a:r>
          </a:p>
          <a:p>
            <a:pPr marL="1513205" marR="401955" indent="-342900">
              <a:lnSpc>
                <a:spcPct val="150000"/>
              </a:lnSpc>
              <a:spcBef>
                <a:spcPts val="95"/>
              </a:spcBef>
            </a:pPr>
            <a:r>
              <a:rPr lang="en-US" sz="2800" dirty="0">
                <a:solidFill>
                  <a:schemeClr val="tx1"/>
                </a:solidFill>
                <a:latin typeface="Baskerville Old Face" panose="02020602080505020303" pitchFamily="18" charset="0"/>
              </a:rPr>
              <a:t>Conclude by summarizing the topic .</a:t>
            </a:r>
          </a:p>
        </p:txBody>
      </p:sp>
      <p:sp>
        <p:nvSpPr>
          <p:cNvPr id="4" name="object 22">
            <a:extLst>
              <a:ext uri="{FF2B5EF4-FFF2-40B4-BE49-F238E27FC236}">
                <a16:creationId xmlns:a16="http://schemas.microsoft.com/office/drawing/2014/main" id="{6F460150-0E9F-4242-AB6B-D71151CBE60B}"/>
              </a:ext>
            </a:extLst>
          </p:cNvPr>
          <p:cNvSpPr/>
          <p:nvPr/>
        </p:nvSpPr>
        <p:spPr>
          <a:xfrm>
            <a:off x="9488298" y="4711953"/>
            <a:ext cx="2269236" cy="1953768"/>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713157E9-E8BB-4B9C-84E0-4C264810D95C}"/>
              </a:ext>
            </a:extLst>
          </p:cNvPr>
          <p:cNvSpPr/>
          <p:nvPr/>
        </p:nvSpPr>
        <p:spPr>
          <a:xfrm>
            <a:off x="1251678" y="4965263"/>
            <a:ext cx="8159022" cy="369332"/>
          </a:xfrm>
          <a:prstGeom prst="rect">
            <a:avLst/>
          </a:prstGeom>
        </p:spPr>
        <p:txBody>
          <a:bodyPr wrap="square">
            <a:spAutoFit/>
          </a:bodyPr>
          <a:lstStyle/>
          <a:p>
            <a:endParaRPr lang="en-IN" dirty="0"/>
          </a:p>
        </p:txBody>
      </p:sp>
    </p:spTree>
    <p:extLst>
      <p:ext uri="{BB962C8B-B14F-4D97-AF65-F5344CB8AC3E}">
        <p14:creationId xmlns:p14="http://schemas.microsoft.com/office/powerpoint/2010/main" val="384509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4B2CB-E07E-4213-BCF1-89E0EB7BA6C3}"/>
              </a:ext>
            </a:extLst>
          </p:cNvPr>
          <p:cNvSpPr>
            <a:spLocks noGrp="1"/>
          </p:cNvSpPr>
          <p:nvPr>
            <p:ph type="title"/>
          </p:nvPr>
        </p:nvSpPr>
        <p:spPr>
          <a:xfrm>
            <a:off x="1251679" y="382385"/>
            <a:ext cx="2539272" cy="836815"/>
          </a:xfrm>
        </p:spPr>
        <p:txBody>
          <a:bodyPr>
            <a:normAutofit fontScale="90000"/>
          </a:bodyPr>
          <a:lstStyle/>
          <a:p>
            <a:pPr algn="ctr"/>
            <a:r>
              <a:rPr lang="en-US" cap="none" dirty="0">
                <a:latin typeface="Baskerville Old Face" panose="02020602080505020303" pitchFamily="18" charset="0"/>
              </a:rPr>
              <a:t>                        Merits</a:t>
            </a:r>
            <a:endParaRPr lang="en-IN" cap="none"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6A4185A-017C-4DC4-839C-19952BF18315}"/>
              </a:ext>
            </a:extLst>
          </p:cNvPr>
          <p:cNvSpPr>
            <a:spLocks noGrp="1"/>
          </p:cNvSpPr>
          <p:nvPr>
            <p:ph idx="1"/>
          </p:nvPr>
        </p:nvSpPr>
        <p:spPr/>
        <p:txBody>
          <a:bodyPr/>
          <a:lstStyle/>
          <a:p>
            <a:r>
              <a:rPr lang="en-US" sz="3200" dirty="0">
                <a:solidFill>
                  <a:schemeClr val="tx1"/>
                </a:solidFill>
                <a:latin typeface="Baskerville Old Face" panose="02020602080505020303" pitchFamily="18" charset="0"/>
              </a:rPr>
              <a:t>Builds confidence</a:t>
            </a:r>
          </a:p>
          <a:p>
            <a:r>
              <a:rPr lang="en-US" sz="3200" dirty="0">
                <a:solidFill>
                  <a:schemeClr val="tx1"/>
                </a:solidFill>
                <a:latin typeface="Baskerville Old Face" panose="02020602080505020303" pitchFamily="18" charset="0"/>
              </a:rPr>
              <a:t> Enhances communication skills </a:t>
            </a:r>
          </a:p>
          <a:p>
            <a:r>
              <a:rPr lang="en-US" sz="3200" dirty="0">
                <a:solidFill>
                  <a:schemeClr val="tx1"/>
                </a:solidFill>
                <a:latin typeface="Baskerville Old Face" panose="02020602080505020303" pitchFamily="18" charset="0"/>
              </a:rPr>
              <a:t>Removes stage fear</a:t>
            </a:r>
          </a:p>
          <a:p>
            <a:r>
              <a:rPr lang="en-US" sz="3200" dirty="0">
                <a:solidFill>
                  <a:schemeClr val="tx1"/>
                </a:solidFill>
                <a:latin typeface="Baskerville Old Face" panose="02020602080505020303" pitchFamily="18" charset="0"/>
              </a:rPr>
              <a:t>Develops leadership skill</a:t>
            </a:r>
          </a:p>
          <a:p>
            <a:pPr marL="0" indent="0">
              <a:buNone/>
            </a:pPr>
            <a:endParaRPr lang="en-US" dirty="0">
              <a:solidFill>
                <a:schemeClr val="tx1"/>
              </a:solidFill>
              <a:latin typeface="Baskerville Old Face" panose="02020602080505020303" pitchFamily="18" charset="0"/>
            </a:endParaRPr>
          </a:p>
          <a:p>
            <a:pPr marL="0" indent="0">
              <a:buNone/>
            </a:pPr>
            <a:r>
              <a:rPr lang="en-US" dirty="0">
                <a:solidFill>
                  <a:schemeClr val="tx1"/>
                </a:solidFill>
                <a:latin typeface="Baskerville Old Face" panose="02020602080505020303" pitchFamily="18" charset="0"/>
              </a:rPr>
              <a:t> </a:t>
            </a:r>
            <a:endParaRPr lang="en-IN" dirty="0">
              <a:solidFill>
                <a:schemeClr val="tx1"/>
              </a:solidFill>
              <a:latin typeface="Baskerville Old Face" panose="02020602080505020303" pitchFamily="18" charset="0"/>
            </a:endParaRPr>
          </a:p>
        </p:txBody>
      </p:sp>
      <p:sp>
        <p:nvSpPr>
          <p:cNvPr id="4" name="object 23">
            <a:extLst>
              <a:ext uri="{FF2B5EF4-FFF2-40B4-BE49-F238E27FC236}">
                <a16:creationId xmlns:a16="http://schemas.microsoft.com/office/drawing/2014/main" id="{FEA28E21-9672-4490-87F7-A4827A69F7BC}"/>
              </a:ext>
            </a:extLst>
          </p:cNvPr>
          <p:cNvSpPr/>
          <p:nvPr/>
        </p:nvSpPr>
        <p:spPr>
          <a:xfrm>
            <a:off x="8286749" y="0"/>
            <a:ext cx="3581401" cy="359359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624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94815" y="436498"/>
            <a:ext cx="3472435" cy="690574"/>
          </a:xfrm>
          <a:prstGeom prst="rect">
            <a:avLst/>
          </a:prstGeom>
        </p:spPr>
        <p:txBody>
          <a:bodyPr vert="horz" wrap="square" lIns="0" tIns="13335" rIns="0" bIns="0" rtlCol="0">
            <a:spAutoFit/>
          </a:bodyPr>
          <a:lstStyle/>
          <a:p>
            <a:pPr marL="12700">
              <a:lnSpc>
                <a:spcPct val="100000"/>
              </a:lnSpc>
              <a:spcBef>
                <a:spcPts val="105"/>
              </a:spcBef>
            </a:pPr>
            <a:r>
              <a:rPr lang="en-IN" sz="4400" cap="none" dirty="0">
                <a:solidFill>
                  <a:schemeClr val="tx1"/>
                </a:solidFill>
                <a:uFill>
                  <a:solidFill>
                    <a:srgbClr val="EA8016"/>
                  </a:solidFill>
                </a:uFill>
                <a:latin typeface="Baskerville Old Face" panose="02020602080505020303" pitchFamily="18" charset="0"/>
                <a:cs typeface="Carlito"/>
              </a:rPr>
              <a:t> Watchdogs:</a:t>
            </a:r>
            <a:endParaRPr lang="en-IN" sz="4400" cap="none" dirty="0">
              <a:solidFill>
                <a:schemeClr val="tx1"/>
              </a:solidFill>
              <a:latin typeface="Baskerville Old Face" panose="02020602080505020303" pitchFamily="18" charset="0"/>
              <a:cs typeface="Carlito"/>
            </a:endParaRPr>
          </a:p>
        </p:txBody>
      </p:sp>
      <p:sp>
        <p:nvSpPr>
          <p:cNvPr id="20" name="object 20"/>
          <p:cNvSpPr txBox="1"/>
          <p:nvPr/>
        </p:nvSpPr>
        <p:spPr>
          <a:xfrm>
            <a:off x="1194815" y="1291556"/>
            <a:ext cx="9435085" cy="2918556"/>
          </a:xfrm>
          <a:prstGeom prst="rect">
            <a:avLst/>
          </a:prstGeom>
        </p:spPr>
        <p:txBody>
          <a:bodyPr vert="horz" wrap="square" lIns="0" tIns="12065" rIns="0" bIns="0" rtlCol="0">
            <a:spAutoFit/>
          </a:bodyPr>
          <a:lstStyle/>
          <a:p>
            <a:pPr marL="469900" marR="509905" lvl="0" indent="-457200" algn="l" defTabSz="914400" rtl="0" eaLnBrk="1" fontAlgn="auto" latinLnBrk="0" hangingPunct="1">
              <a:lnSpc>
                <a:spcPct val="150000"/>
              </a:lnSpc>
              <a:spcBef>
                <a:spcPts val="95"/>
              </a:spcBef>
              <a:spcAft>
                <a:spcPts val="0"/>
              </a:spcAft>
              <a:buClrTx/>
              <a:buSzTx/>
              <a:buFont typeface="Wingdings" panose="05000000000000000000" pitchFamily="2" charset="2"/>
              <a:buChar char="Ø"/>
              <a:tabLst/>
              <a:defRPr/>
            </a:pPr>
            <a:r>
              <a:rPr lang="en-US" sz="2800" dirty="0">
                <a:solidFill>
                  <a:prstClr val="black"/>
                </a:solidFill>
                <a:latin typeface="Baskerville Old Face" panose="02020602080505020303" pitchFamily="18" charset="0"/>
                <a:cs typeface="Verdana"/>
              </a:rPr>
              <a:t>Avoid speaking too much.</a:t>
            </a:r>
            <a:endParaRPr kumimoji="0" lang="en-US" sz="2800" i="0" u="none" strike="noStrike" kern="1200" cap="none" normalizeH="0" noProof="0" dirty="0">
              <a:ln>
                <a:noFill/>
              </a:ln>
              <a:solidFill>
                <a:prstClr val="black"/>
              </a:solidFill>
              <a:effectLst/>
              <a:uLnTx/>
              <a:uFillTx/>
              <a:latin typeface="Baskerville Old Face" panose="02020602080505020303" pitchFamily="18" charset="0"/>
              <a:cs typeface="Verdana"/>
            </a:endParaRPr>
          </a:p>
          <a:p>
            <a:pPr marL="469900" marR="389255" lvl="0" indent="-457200" algn="l" defTabSz="914400" rtl="0" eaLnBrk="1" fontAlgn="auto" latinLnBrk="0" hangingPunct="1">
              <a:lnSpc>
                <a:spcPct val="150000"/>
              </a:lnSpc>
              <a:spcBef>
                <a:spcPts val="1010"/>
              </a:spcBef>
              <a:spcAft>
                <a:spcPts val="0"/>
              </a:spcAft>
              <a:buClrTx/>
              <a:buSzTx/>
              <a:buFont typeface="Wingdings" panose="05000000000000000000" pitchFamily="2" charset="2"/>
              <a:buChar char="Ø"/>
              <a:tabLst/>
              <a:defRPr/>
            </a:pPr>
            <a:r>
              <a:rPr lang="en-US" sz="2800" dirty="0">
                <a:solidFill>
                  <a:prstClr val="black"/>
                </a:solidFill>
                <a:latin typeface="Baskerville Old Face" panose="02020602080505020303" pitchFamily="18" charset="0"/>
                <a:cs typeface="Verdana"/>
              </a:rPr>
              <a:t>Limit to four points.</a:t>
            </a:r>
          </a:p>
          <a:p>
            <a:pPr marL="469900" marR="389255" lvl="0" indent="-457200" algn="l" defTabSz="914400" rtl="0" eaLnBrk="1" fontAlgn="auto" latinLnBrk="0" hangingPunct="1">
              <a:lnSpc>
                <a:spcPct val="150000"/>
              </a:lnSpc>
              <a:spcBef>
                <a:spcPts val="1010"/>
              </a:spcBef>
              <a:spcAft>
                <a:spcPts val="0"/>
              </a:spcAft>
              <a:buClrTx/>
              <a:buSzTx/>
              <a:buFont typeface="Wingdings" panose="05000000000000000000" pitchFamily="2" charset="2"/>
              <a:buChar char="Ø"/>
              <a:tabLst/>
              <a:defRPr/>
            </a:pPr>
            <a:r>
              <a:rPr kumimoji="0" lang="en-US" sz="2800" i="0" u="none" strike="noStrike" kern="1200" cap="none" normalizeH="0" noProof="0" dirty="0">
                <a:ln>
                  <a:noFill/>
                </a:ln>
                <a:solidFill>
                  <a:prstClr val="black"/>
                </a:solidFill>
                <a:effectLst/>
                <a:uLnTx/>
                <a:uFillTx/>
                <a:latin typeface="Baskerville Old Face" panose="02020602080505020303" pitchFamily="18" charset="0"/>
                <a:cs typeface="Verdana"/>
              </a:rPr>
              <a:t>Hammer them home.</a:t>
            </a:r>
          </a:p>
          <a:p>
            <a:pPr marL="469900" marR="281305" lvl="0" indent="-457200" algn="l" defTabSz="914400" rtl="0" eaLnBrk="1" fontAlgn="auto" latinLnBrk="0" hangingPunct="1">
              <a:lnSpc>
                <a:spcPct val="150000"/>
              </a:lnSpc>
              <a:spcBef>
                <a:spcPts val="1000"/>
              </a:spcBef>
              <a:spcAft>
                <a:spcPts val="0"/>
              </a:spcAft>
              <a:buClrTx/>
              <a:buSzTx/>
              <a:buFont typeface="Wingdings" panose="05000000000000000000" pitchFamily="2" charset="2"/>
              <a:buChar char="Ø"/>
              <a:tabLst/>
              <a:defRPr/>
            </a:pPr>
            <a:r>
              <a:rPr kumimoji="0" lang="en-US" sz="2800" i="0" u="none" strike="noStrike" kern="1200" cap="none" normalizeH="0" noProof="0" dirty="0">
                <a:ln>
                  <a:noFill/>
                </a:ln>
                <a:solidFill>
                  <a:prstClr val="black"/>
                </a:solidFill>
                <a:effectLst/>
                <a:uLnTx/>
                <a:uFillTx/>
                <a:latin typeface="Baskerville Old Face" panose="02020602080505020303" pitchFamily="18" charset="0"/>
                <a:cs typeface="Verdana"/>
              </a:rPr>
              <a:t>The first two or three points should add up to the last point.</a:t>
            </a: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319</TotalTime>
  <Words>917</Words>
  <Application>Microsoft Office PowerPoint</Application>
  <PresentationFormat>Widescreen</PresentationFormat>
  <Paragraphs>104</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Baskerville Old Face</vt:lpstr>
      <vt:lpstr>Calibri</vt:lpstr>
      <vt:lpstr>Gill Sans MT</vt:lpstr>
      <vt:lpstr>Impact</vt:lpstr>
      <vt:lpstr>Verdana</vt:lpstr>
      <vt:lpstr>Wingdings</vt:lpstr>
      <vt:lpstr>Badge</vt:lpstr>
      <vt:lpstr>Extempore</vt:lpstr>
      <vt:lpstr>Contents</vt:lpstr>
      <vt:lpstr>What does extempore mean?</vt:lpstr>
      <vt:lpstr>Conducting Extempore</vt:lpstr>
      <vt:lpstr>Structuring your speech with ‘2Ts’</vt:lpstr>
      <vt:lpstr>PowerPoint Presentation</vt:lpstr>
      <vt:lpstr>Tips</vt:lpstr>
      <vt:lpstr>                        Merits</vt:lpstr>
      <vt:lpstr> Watchdogs:</vt:lpstr>
      <vt:lpstr>Example For Extempore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Renuka Devi</dc:creator>
  <cp:lastModifiedBy>Renuka Devi</cp:lastModifiedBy>
  <cp:revision>11</cp:revision>
  <dcterms:created xsi:type="dcterms:W3CDTF">2020-07-19T11:10:49Z</dcterms:created>
  <dcterms:modified xsi:type="dcterms:W3CDTF">2020-07-23T17:56:03Z</dcterms:modified>
</cp:coreProperties>
</file>