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9986-E607-49B5-B1A6-27331E076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0B63E-8284-4C9D-A47A-8C7955138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837B5-D5F7-41FD-8CB7-48A12413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A69A-152D-49A9-A18E-FF9F1F2291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DE937-05C2-4A3D-9F3F-A188664A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993B2-FF68-44B3-A01E-0BBD5B80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58C9-DA7E-44BF-8921-84C363E5F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860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A94F-2D6E-443C-A862-B8F4998E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4C81F-1701-4B99-8F4B-DC5EC89AC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867EB-AF3A-4076-8B0E-185426AE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A69A-152D-49A9-A18E-FF9F1F2291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8D286-49B4-48A8-8D7A-CC8AC819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4ED74-E82D-401E-8679-3E7528CB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58C9-DA7E-44BF-8921-84C363E5F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14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1B005D-94CB-47A0-A3B1-B15ACF1D5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86C49-B9A3-428F-8C34-C6B57E9C4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8D078-1D2D-4873-AA98-16DC6428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A69A-152D-49A9-A18E-FF9F1F2291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5A6D8-7A07-4674-B2B4-1C627F97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63F9A-7C09-4F20-B0F7-D742C648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58C9-DA7E-44BF-8921-84C363E5F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080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0467-48DA-4C70-AC34-F1B963B5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B88B7-00DE-40A6-BD25-A76B38C92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9BD92-7401-4B7E-BB70-70451C469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A69A-152D-49A9-A18E-FF9F1F2291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8BF83-4A20-4653-94BA-20FF15D1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46AB1-CED8-490A-9B89-F0DEEB04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58C9-DA7E-44BF-8921-84C363E5F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84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F9B4-AF00-45A4-A73E-75FBF72C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87996-46B8-45C9-82BC-6E34A0B6B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7A983-2963-4EF2-9CC1-0D5AB5EF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A69A-152D-49A9-A18E-FF9F1F2291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1450-9AB6-4DF0-AF57-5AD98B99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C33FC-86AA-43B0-B2D3-BD856A09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58C9-DA7E-44BF-8921-84C363E5F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589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448ED-AD6D-48F2-903F-627D6D0B3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53EA-359A-4F14-924E-3418A3FF7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A8E1F-FF2B-421A-BBD4-9EAE0DA96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2D146-058B-459A-A612-402AAC1C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A69A-152D-49A9-A18E-FF9F1F2291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4DBD9-66CD-474D-9A3A-86B58F3C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EB205-3AF8-4FCF-9781-80D38580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58C9-DA7E-44BF-8921-84C363E5F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197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8298E-A035-4759-B9EA-49E8504CC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AD3A1-F253-4F47-9594-05785933A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87E82-DAF3-4AB2-904C-EDF7C436D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DEC77-A4F9-4C24-ABD9-0F0871478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762B87-CE05-4BA3-AA45-462BB0BD7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3F2BF0-5B70-4790-A3DF-FC1DA21A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A69A-152D-49A9-A18E-FF9F1F2291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BA319-CAA0-46DA-8BDC-FB3ACE9A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8F8A9-0E0E-465C-BEC8-9B305586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58C9-DA7E-44BF-8921-84C363E5F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006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28CE-9836-4672-9B25-BF8892DE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39BE52-DEEF-4A3F-BE15-B826C6E5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A69A-152D-49A9-A18E-FF9F1F2291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37649-2E08-4F47-A106-BBE7AC60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0022A-0509-4F55-A665-051E809F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58C9-DA7E-44BF-8921-84C363E5F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981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1D215-038F-477C-9096-CE5220B9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A69A-152D-49A9-A18E-FF9F1F2291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A2558-6FF3-4EC8-AF55-242D37E5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DB817-0B5F-44CE-9227-ECAB165F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58C9-DA7E-44BF-8921-84C363E5F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695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FFAE-9F9E-4B29-BBBD-A0973FA2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179A4-0939-4CD3-B5CE-302D0F41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B5DD6-1DC9-4450-8B1B-92D226827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C56C7-CB49-4EDE-9472-BEBF4121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A69A-152D-49A9-A18E-FF9F1F2291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35874-640B-4EA6-B6F6-2B32AF39B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7BC99-AA9E-4659-9673-2574136F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58C9-DA7E-44BF-8921-84C363E5F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086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B795-684C-4749-A015-536C99F3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35E6F-E06F-4391-97CA-92E9E5289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3391A-248C-4F89-BDEE-2DDA5348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8F1B7-B713-4CA5-91C2-D8199EDD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A69A-152D-49A9-A18E-FF9F1F2291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11EA3-1249-4D37-835D-F0CE73B7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C441F-F417-4F80-A245-9A2601AB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58C9-DA7E-44BF-8921-84C363E5F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367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77EE7D-AC7B-483E-88AF-DB361384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875C0-C841-4C2C-8AB3-E3721C701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EF430-6216-46ED-A2C3-24D47D0CC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3A69A-152D-49A9-A18E-FF9F1F2291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2BC01-0528-4782-9CBE-C7B503999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5F797-F2CF-4E86-93AE-61E97A8F3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58C9-DA7E-44BF-8921-84C363E5F4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938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06CE3E-DB7F-40AF-A049-2828227FA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360" y="3352800"/>
            <a:ext cx="9225280" cy="1284922"/>
          </a:xfrm>
        </p:spPr>
        <p:txBody>
          <a:bodyPr>
            <a:normAutofit fontScale="90000"/>
          </a:bodyPr>
          <a:lstStyle/>
          <a:p>
            <a:r>
              <a:rPr lang="en-IN" sz="4400" b="1" dirty="0"/>
              <a:t>Class 8 English</a:t>
            </a:r>
            <a:br>
              <a:rPr lang="en-IN" sz="4400" b="1" dirty="0"/>
            </a:br>
            <a:r>
              <a:rPr lang="en-IN" sz="4400" b="1" dirty="0"/>
              <a:t>MODULE 3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C461781-8A52-4183-B960-92D3DB16C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/>
          </a:bodyPr>
          <a:lstStyle/>
          <a:p>
            <a:r>
              <a:rPr lang="en-IN" sz="4800" dirty="0"/>
              <a:t>LESSON 10: THE GREAT STONE FACE</a:t>
            </a:r>
          </a:p>
        </p:txBody>
      </p:sp>
    </p:spTree>
    <p:extLst>
      <p:ext uri="{BB962C8B-B14F-4D97-AF65-F5344CB8AC3E}">
        <p14:creationId xmlns:p14="http://schemas.microsoft.com/office/powerpoint/2010/main" val="402791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D0BBB8-6099-4CF4-8664-D98BB4BBB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3922"/>
            <a:ext cx="6038849" cy="674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7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89251F-43F8-4EA7-810D-8F4F9468F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0"/>
            <a:ext cx="690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9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124AA-524E-40C1-90D3-A8BD8248A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0"/>
            <a:ext cx="7458075" cy="68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9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Class 8 English MODULE 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8 English MODULE 3</dc:title>
  <dc:creator>Alka Joseph</dc:creator>
  <cp:lastModifiedBy>Alka Joseph</cp:lastModifiedBy>
  <cp:revision>1</cp:revision>
  <dcterms:created xsi:type="dcterms:W3CDTF">2020-10-14T18:04:47Z</dcterms:created>
  <dcterms:modified xsi:type="dcterms:W3CDTF">2020-10-14T18:13:54Z</dcterms:modified>
</cp:coreProperties>
</file>