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76600"/>
            <a:ext cx="7772400" cy="2492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Thomas </a:t>
            </a:r>
            <a:r>
              <a:rPr lang="en-US" dirty="0"/>
              <a:t>Hardy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1"/>
            <a:ext cx="7772400" cy="213359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When I set out for </a:t>
            </a:r>
            <a:r>
              <a:rPr lang="en-US" sz="4000" dirty="0" err="1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Lyonnesse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763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Thomas Hardy’s transformed eyes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(Drawing)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6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4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9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9144000" cy="350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32765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homas Hardy - when i set out for lyonnesse summary class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409825" cy="312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3766"/>
              </p:ext>
            </p:extLst>
          </p:nvPr>
        </p:nvGraphicFramePr>
        <p:xfrm>
          <a:off x="152400" y="3352800"/>
          <a:ext cx="8991600" cy="3139440"/>
        </p:xfrm>
        <a:graphic>
          <a:graphicData uri="http://schemas.openxmlformats.org/drawingml/2006/table">
            <a:tbl>
              <a:tblPr firstRow="1" firstCol="1" bandRow="1"/>
              <a:tblGrid>
                <a:gridCol w="1983442"/>
                <a:gridCol w="7008158"/>
              </a:tblGrid>
              <a:tr h="792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Poet Name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Thomas Hardy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June 1840, </a:t>
                      </a:r>
                      <a:r>
                        <a:rPr lang="en-US" sz="1800" dirty="0" err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Stinsford</a:t>
                      </a: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United Kingdom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January 1928, Dorchester, United Kingdom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Poems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Darkling Thrush, Neutral Tones, The Man He Killed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Movies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Far from the Madding Crowd, The Mayor of </a:t>
                      </a:r>
                      <a:r>
                        <a:rPr lang="en-US" sz="1800" dirty="0" err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Casterbridge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5791200"/>
          </a:xfrm>
        </p:spPr>
        <p:txBody>
          <a:bodyPr>
            <a:normAutofit/>
          </a:bodyPr>
          <a:lstStyle/>
          <a:p>
            <a:pPr lvl="0" fontAlgn="base"/>
            <a:r>
              <a:rPr lang="en-US" sz="2700" dirty="0"/>
              <a:t>rime: frost formed on cold objects by the rapid freezing of water </a:t>
            </a:r>
            <a:r>
              <a:rPr lang="en-US" sz="2700" dirty="0" err="1"/>
              <a:t>vapour</a:t>
            </a:r>
            <a:r>
              <a:rPr lang="en-US" sz="2700" dirty="0"/>
              <a:t> in cloud or fog</a:t>
            </a:r>
            <a:br>
              <a:rPr lang="en-US" sz="2700" dirty="0"/>
            </a:br>
            <a:r>
              <a:rPr lang="en-US" sz="2700" dirty="0"/>
              <a:t>lonesomeness : a state for feeling lonely</a:t>
            </a:r>
            <a:br>
              <a:rPr lang="en-US" sz="2700" dirty="0"/>
            </a:br>
            <a:r>
              <a:rPr lang="en-US" sz="2700" dirty="0"/>
              <a:t>sojourn : a temporary stay</a:t>
            </a:r>
            <a:br>
              <a:rPr lang="en-US" sz="2700" dirty="0"/>
            </a:br>
            <a:r>
              <a:rPr lang="en-US" sz="2700" dirty="0"/>
              <a:t>bechance: to happen or find by chance</a:t>
            </a:r>
            <a:br>
              <a:rPr lang="en-US" sz="2700" dirty="0"/>
            </a:br>
            <a:r>
              <a:rPr lang="en-US" sz="2700" dirty="0"/>
              <a:t>mute : silent</a:t>
            </a:r>
            <a:br>
              <a:rPr lang="en-US" sz="2700" dirty="0"/>
            </a:br>
            <a:r>
              <a:rPr lang="en-US" sz="2700" dirty="0"/>
              <a:t>surmise : suppose that something is true without having evidence to confirm it</a:t>
            </a:r>
            <a:br>
              <a:rPr lang="en-US" sz="2700" dirty="0"/>
            </a:br>
            <a:r>
              <a:rPr lang="en-US" sz="2700" dirty="0"/>
              <a:t>radiance : light or heat as emitted or reflected by something</a:t>
            </a:r>
            <a:br>
              <a:rPr lang="en-US" sz="2700" dirty="0"/>
            </a:br>
            <a:r>
              <a:rPr lang="en-US" sz="2700" dirty="0"/>
              <a:t>fathomless: something unable to be measured or understood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"/>
            <a:ext cx="7772400" cy="457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Meanings of words and phrases: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4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" y="5715000"/>
            <a:ext cx="9140757" cy="914400"/>
          </a:xfrm>
        </p:spPr>
        <p:txBody>
          <a:bodyPr/>
          <a:lstStyle/>
          <a:p>
            <a:pPr algn="ctr"/>
            <a:r>
              <a:rPr lang="en-US" dirty="0" smtClean="0"/>
              <a:t>The path to </a:t>
            </a:r>
            <a:r>
              <a:rPr lang="en-US" dirty="0" err="1" smtClean="0"/>
              <a:t>Lyonnesse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5486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hen I set out for Lyonnes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-22698"/>
            <a:ext cx="9140757" cy="5661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35893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path to </a:t>
            </a:r>
            <a:r>
              <a:rPr lang="en-US" dirty="0" err="1" smtClean="0"/>
              <a:t>Lyonnesse</a:t>
            </a:r>
            <a:r>
              <a:rPr lang="en-US" dirty="0" smtClean="0"/>
              <a:t> in winter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3401"/>
            <a:ext cx="7772400" cy="387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inter walkway path through forest snow covered floor trees; essex; england;  uk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5894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37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9436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star lighted sky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4254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0 Hours] Starlit Night Sky - Video &amp; Heavenly Audio [1080HD] SlowTV - 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8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324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church building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ile:St. Patrick's Roman Catholic Church Medicine Hat.JPG - Wikimedia  Comm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3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87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609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inside view of a church building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tage Three: Permis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"/>
            <a:ext cx="9144000" cy="602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7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1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Office Theme</vt:lpstr>
      <vt:lpstr>By  Thomas Hardy </vt:lpstr>
      <vt:lpstr>PowerPoint Presentation</vt:lpstr>
      <vt:lpstr>rime: frost formed on cold objects by the rapid freezing of water vapour in cloud or fog lonesomeness : a state for feeling lonely sojourn : a temporary stay bechance: to happen or find by chance mute : silent surmise : suppose that something is true without having evidence to confirm it radiance : light or heat as emitted or reflected by something fathomless: something unable to be measured or understood </vt:lpstr>
      <vt:lpstr>The path to Lyonnesse</vt:lpstr>
      <vt:lpstr>The path to Lyonnesse in winter</vt:lpstr>
      <vt:lpstr>The star lighted sky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VELANKANNI MATHAVU</dc:creator>
  <cp:lastModifiedBy>AEES AUM</cp:lastModifiedBy>
  <cp:revision>5</cp:revision>
  <dcterms:created xsi:type="dcterms:W3CDTF">2006-08-16T00:00:00Z</dcterms:created>
  <dcterms:modified xsi:type="dcterms:W3CDTF">2020-11-28T08:44:38Z</dcterms:modified>
</cp:coreProperties>
</file>