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46E76B51-9376-4316-8ECB-A01CC1E8D8A1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AEC59FF-1596-476F-9C76-13EB4CF010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1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CB8E93-EB18-48EA-AE68-C7E0C54B7BF7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BFFE5-C738-4530-BADF-BDE4AF663306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24997-1646-4D49-B3EF-505E70BAB2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98730-4764-443D-AAC6-99DAA1DCDF27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55E47-6F9B-413B-8320-7BF7970E74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0306C9-AC8F-419A-AA6C-D9167DA55111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F19EC9-F815-43C2-B9F3-DE6E23EBA5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8EAC8B-08AD-4F09-9578-89B3C678F06A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F04DB2-77F8-4891-953D-67E0A0CBDBA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EA175-B954-45EF-AC6A-24B21A103409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7D79D6-7F7C-4D90-8302-9CFCE4AB95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7223E9-B7F4-47A7-8AC0-ABF1E1968E62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0B862C-6F31-4C0F-A7F0-39766E17EA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BA861-6656-4C4E-A580-B8D39209EDFC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69C25B-0466-4723-A13F-B0B800E6F8B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103F8-FA2C-4C28-B8AE-443BF05991BF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2E0C8F-EDBD-472B-B4A3-E96D9081A5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BF6285-F4B9-49E2-A1D7-E3EFE66FE02A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694F3-5B9D-4AB6-A0E6-D664BCB1E10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17672-97B0-463E-858B-91ADE6649A10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BAFDF4-6F91-4672-BB46-249D44A0B6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F546FA-3B2A-4527-8718-F08410D2D06E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5DF16-EF2E-4914-984F-F9305B8BC6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1081B59-7CEE-4847-ADC9-9CC53C3D5613}" type="datetime1">
              <a:rPr lang="en-GB"/>
              <a:pPr lvl="0"/>
              <a:t>18/07/2020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719AE385-F38C-4FC1-B6FB-4888D80BABA9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692696"/>
            <a:ext cx="7772400" cy="2232248"/>
          </a:xfrm>
        </p:spPr>
        <p:txBody>
          <a:bodyPr/>
          <a:lstStyle/>
          <a:p>
            <a:pPr lvl="0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C00000"/>
                </a:solidFill>
              </a:rPr>
              <a:t>English </a:t>
            </a:r>
            <a:r>
              <a:rPr lang="en-US" sz="4000" dirty="0">
                <a:solidFill>
                  <a:srgbClr val="C00000"/>
                </a:solidFill>
              </a:rPr>
              <a:t>Supplementary </a:t>
            </a:r>
            <a:r>
              <a:rPr lang="en-US" sz="4000" dirty="0" smtClean="0">
                <a:solidFill>
                  <a:srgbClr val="C00000"/>
                </a:solidFill>
              </a:rPr>
              <a:t>– Class VIII </a:t>
            </a: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Chapter 5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Princess September</a:t>
            </a:r>
            <a:br>
              <a:rPr lang="en-US" sz="4000" dirty="0">
                <a:solidFill>
                  <a:srgbClr val="C00000"/>
                </a:solidFill>
              </a:rPr>
            </a:b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20280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4" name="AutoShape 2" descr="14 Best princess images | Princess, Disney princess, Disney"/>
          <p:cNvSpPr/>
          <p:nvPr/>
        </p:nvSpPr>
        <p:spPr>
          <a:xfrm>
            <a:off x="477408" y="13407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AutoShape 4" descr="14 Best princess images | Princess, Disney princess, Disney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7444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DISPLAYING LOVING-KINDNESS TO ALL LIFE FORMS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93551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 girl’s kindness to  </a:t>
            </a:r>
            <a:r>
              <a:rPr lang="en-US" dirty="0" smtClean="0">
                <a:solidFill>
                  <a:srgbClr val="C00000"/>
                </a:solidFill>
              </a:rPr>
              <a:t>a bird </a:t>
            </a:r>
            <a:r>
              <a:rPr lang="en-US" dirty="0">
                <a:solidFill>
                  <a:srgbClr val="C00000"/>
                </a:solidFill>
              </a:rPr>
              <a:t>and the bird’s </a:t>
            </a:r>
            <a:r>
              <a:rPr lang="en-US" dirty="0" smtClean="0">
                <a:solidFill>
                  <a:srgbClr val="C00000"/>
                </a:solidFill>
              </a:rPr>
              <a:t>reciprocal feelings for </a:t>
            </a:r>
            <a:r>
              <a:rPr lang="en-US" dirty="0">
                <a:solidFill>
                  <a:srgbClr val="C00000"/>
                </a:solidFill>
              </a:rPr>
              <a:t>her 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Authored by Somerset </a:t>
            </a:r>
            <a:r>
              <a:rPr lang="en-US" dirty="0">
                <a:solidFill>
                  <a:srgbClr val="C00000"/>
                </a:solidFill>
              </a:rPr>
              <a:t>Maugham</a:t>
            </a:r>
          </a:p>
          <a:p>
            <a:pPr lvl="0"/>
            <a:endParaRPr lang="en-IN" dirty="0"/>
          </a:p>
        </p:txBody>
      </p:sp>
      <p:pic>
        <p:nvPicPr>
          <p:cNvPr id="4" name="Picture 6" descr="14 Best princess images | Princess, Disney princess, Disney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672" y="3387778"/>
            <a:ext cx="5904656" cy="2788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>
                <a:solidFill>
                  <a:srgbClr val="C0504D"/>
                </a:solidFill>
              </a:rPr>
              <a:t/>
            </a:r>
            <a:br>
              <a:rPr lang="en-US" sz="4000" dirty="0">
                <a:solidFill>
                  <a:srgbClr val="C0504D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The </a:t>
            </a:r>
            <a:r>
              <a:rPr lang="en-US" sz="4000" dirty="0">
                <a:solidFill>
                  <a:srgbClr val="C00000"/>
                </a:solidFill>
              </a:rPr>
              <a:t>Royal Family</a:t>
            </a:r>
            <a:r>
              <a:rPr lang="en-US" sz="4000" dirty="0"/>
              <a:t/>
            </a:r>
            <a:br>
              <a:rPr lang="en-US" sz="4000" dirty="0"/>
            </a:br>
            <a:endParaRPr lang="en-GB" sz="40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59509"/>
            <a:ext cx="6033540" cy="4525959"/>
          </a:xfrm>
        </p:spPr>
        <p:txBody>
          <a:bodyPr/>
          <a:lstStyle/>
          <a:p>
            <a:pPr lvl="0" algn="just"/>
            <a:r>
              <a:rPr lang="en-US" sz="2800" dirty="0">
                <a:solidFill>
                  <a:srgbClr val="002060"/>
                </a:solidFill>
              </a:rPr>
              <a:t>The King and Queen of Thailand had many daughters. The youngest was September. 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King had a habit of giving away presents on his birthday. He gave his daughters caged parrots on the birthday.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previews.123rf.com/images/tigatelu/tigatelu1507/tigatelu150700006/42505485-cartoon-king-holding-a-golden-scep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0501" y="502106"/>
            <a:ext cx="2188561" cy="389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42" y="4627010"/>
            <a:ext cx="4841821" cy="198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994120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E46C0A"/>
                </a:solidFill>
              </a:rPr>
              <a:t/>
            </a:r>
            <a:br>
              <a:rPr lang="en-US" sz="4000" dirty="0" smtClean="0">
                <a:solidFill>
                  <a:srgbClr val="E46C0A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Entry </a:t>
            </a:r>
            <a:r>
              <a:rPr lang="en-US" dirty="0">
                <a:solidFill>
                  <a:srgbClr val="C00000"/>
                </a:solidFill>
              </a:rPr>
              <a:t>of the little bird</a:t>
            </a:r>
            <a:r>
              <a:rPr lang="en-US" sz="4000" dirty="0">
                <a:solidFill>
                  <a:srgbClr val="E46C0A"/>
                </a:solidFill>
              </a:rPr>
              <a:t/>
            </a:r>
            <a:br>
              <a:rPr lang="en-US" sz="4000" dirty="0">
                <a:solidFill>
                  <a:srgbClr val="E46C0A"/>
                </a:solidFill>
              </a:rPr>
            </a:br>
            <a:endParaRPr lang="en-GB" sz="4000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0372" y="1340768"/>
            <a:ext cx="5550683" cy="51845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sz="3000" dirty="0">
                <a:solidFill>
                  <a:srgbClr val="002060"/>
                </a:solidFill>
              </a:rPr>
              <a:t>The parrot belonging to Princess September died one day. September was very sad and lay crying. Then a little bird came and sang to her. This made her very happy. </a:t>
            </a:r>
            <a:endParaRPr lang="en-US" sz="3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None/>
            </a:pPr>
            <a:endParaRPr lang="en-US" sz="3000" dirty="0" smtClean="0">
              <a:solidFill>
                <a:srgbClr val="002060"/>
              </a:solidFill>
            </a:endParaRPr>
          </a:p>
          <a:p>
            <a:pPr lvl="0" algn="just">
              <a:lnSpc>
                <a:spcPct val="90000"/>
              </a:lnSpc>
              <a:spcBef>
                <a:spcPts val="700"/>
              </a:spcBef>
            </a:pPr>
            <a:r>
              <a:rPr lang="en-US" sz="3000" dirty="0" smtClean="0">
                <a:solidFill>
                  <a:srgbClr val="002060"/>
                </a:solidFill>
              </a:rPr>
              <a:t>The </a:t>
            </a:r>
            <a:r>
              <a:rPr lang="en-US" sz="3000" dirty="0">
                <a:solidFill>
                  <a:srgbClr val="002060"/>
                </a:solidFill>
              </a:rPr>
              <a:t>Princess wanted to show the bird to her eight sisters. Their parrots would only say </a:t>
            </a:r>
            <a:r>
              <a:rPr lang="en-US" sz="3000" dirty="0" smtClean="0">
                <a:solidFill>
                  <a:srgbClr val="002060"/>
                </a:solidFill>
              </a:rPr>
              <a:t>‘Pretty Polly’ </a:t>
            </a:r>
            <a:r>
              <a:rPr lang="en-US" sz="3000" dirty="0">
                <a:solidFill>
                  <a:srgbClr val="002060"/>
                </a:solidFill>
              </a:rPr>
              <a:t>but this bird sang.</a:t>
            </a:r>
            <a:endParaRPr lang="en-GB" sz="3000" dirty="0">
              <a:solidFill>
                <a:srgbClr val="002060"/>
              </a:solidFill>
            </a:endParaRPr>
          </a:p>
        </p:txBody>
      </p:sp>
      <p:sp>
        <p:nvSpPr>
          <p:cNvPr id="4" name="AutoShape 2" descr="Image result for image of a bird flyi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55" y="1340768"/>
            <a:ext cx="296805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055" y="3933056"/>
            <a:ext cx="2968050" cy="273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5576" y="476672"/>
            <a:ext cx="8531224" cy="940968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C0504D"/>
                </a:solidFill>
              </a:rPr>
              <a:t/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The </a:t>
            </a:r>
            <a:r>
              <a:rPr lang="en-US" sz="3200" dirty="0">
                <a:solidFill>
                  <a:srgbClr val="C00000"/>
                </a:solidFill>
              </a:rPr>
              <a:t>Little Bird’s Visit and the </a:t>
            </a:r>
            <a:r>
              <a:rPr lang="en-US" sz="3200" dirty="0" smtClean="0">
                <a:solidFill>
                  <a:srgbClr val="C00000"/>
                </a:solidFill>
              </a:rPr>
              <a:t>Princess’s </a:t>
            </a:r>
            <a:r>
              <a:rPr lang="en-US" sz="3200" dirty="0">
                <a:solidFill>
                  <a:srgbClr val="C00000"/>
                </a:solidFill>
              </a:rPr>
              <a:t>Worry</a:t>
            </a:r>
            <a:r>
              <a:rPr lang="en-US" sz="3600" dirty="0">
                <a:solidFill>
                  <a:srgbClr val="C0504D"/>
                </a:solidFill>
              </a:rPr>
              <a:t/>
            </a:r>
            <a:br>
              <a:rPr lang="en-US" sz="3600" dirty="0">
                <a:solidFill>
                  <a:srgbClr val="C0504D"/>
                </a:solidFill>
              </a:rPr>
            </a:br>
            <a:endParaRPr lang="en-GB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56792"/>
            <a:ext cx="5554960" cy="4963931"/>
          </a:xfrm>
        </p:spPr>
        <p:txBody>
          <a:bodyPr/>
          <a:lstStyle/>
          <a:p>
            <a:pPr lvl="0" algn="just"/>
            <a:r>
              <a:rPr lang="en-US" dirty="0">
                <a:solidFill>
                  <a:srgbClr val="002060"/>
                </a:solidFill>
              </a:rPr>
              <a:t>The little bird would sing merrily. He would fly around the room without any fear. </a:t>
            </a:r>
            <a:r>
              <a:rPr lang="en-US" dirty="0" smtClean="0">
                <a:solidFill>
                  <a:srgbClr val="002060"/>
                </a:solidFill>
              </a:rPr>
              <a:t>One day, </a:t>
            </a:r>
            <a:r>
              <a:rPr lang="en-US" dirty="0">
                <a:solidFill>
                  <a:srgbClr val="002060"/>
                </a:solidFill>
              </a:rPr>
              <a:t>the bird went to meet his </a:t>
            </a:r>
            <a:r>
              <a:rPr lang="en-US" dirty="0" smtClean="0">
                <a:solidFill>
                  <a:srgbClr val="002060"/>
                </a:solidFill>
              </a:rPr>
              <a:t>father-in–law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</a:rPr>
              <a:t>Working upon her anxieties, </a:t>
            </a:r>
            <a:r>
              <a:rPr lang="en-US" sz="2800" dirty="0">
                <a:solidFill>
                  <a:srgbClr val="002060"/>
                </a:solidFill>
              </a:rPr>
              <a:t>the sisters </a:t>
            </a:r>
            <a:r>
              <a:rPr lang="en-US" sz="2800" dirty="0" smtClean="0">
                <a:solidFill>
                  <a:srgbClr val="002060"/>
                </a:solidFill>
              </a:rPr>
              <a:t>asked September </a:t>
            </a:r>
            <a:r>
              <a:rPr lang="en-US" sz="2800" dirty="0">
                <a:solidFill>
                  <a:srgbClr val="002060"/>
                </a:solidFill>
              </a:rPr>
              <a:t>to put the bird in a cage. The Princess did not want to, but she </a:t>
            </a:r>
            <a:r>
              <a:rPr lang="en-US" sz="2800" dirty="0" smtClean="0">
                <a:solidFill>
                  <a:srgbClr val="002060"/>
                </a:solidFill>
              </a:rPr>
              <a:t>is influenced by her sisters.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Bird perched on branch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AutoShape 4" descr="Bird perched on branch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06" y="1556792"/>
            <a:ext cx="2730709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>
                <a:solidFill>
                  <a:srgbClr val="C00000"/>
                </a:solidFill>
              </a:rPr>
              <a:t>The plight of </a:t>
            </a:r>
            <a:r>
              <a:rPr lang="en-US" sz="4000" dirty="0">
                <a:solidFill>
                  <a:srgbClr val="C00000"/>
                </a:solidFill>
              </a:rPr>
              <a:t>the </a:t>
            </a:r>
            <a:r>
              <a:rPr lang="en-US" sz="4000" dirty="0" smtClean="0">
                <a:solidFill>
                  <a:srgbClr val="C00000"/>
                </a:solidFill>
              </a:rPr>
              <a:t>caged bird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268760"/>
            <a:ext cx="5698976" cy="5400600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When the little bird came back, the Princess </a:t>
            </a:r>
            <a:r>
              <a:rPr lang="en-US" dirty="0" smtClean="0">
                <a:solidFill>
                  <a:srgbClr val="002060"/>
                </a:solidFill>
              </a:rPr>
              <a:t>caged him. </a:t>
            </a:r>
            <a:r>
              <a:rPr lang="en-US" dirty="0">
                <a:solidFill>
                  <a:srgbClr val="002060"/>
                </a:solidFill>
              </a:rPr>
              <a:t>The bird stopped singing. He wouldn’t eat. He fell sick. He was </a:t>
            </a:r>
            <a:r>
              <a:rPr lang="en-US" dirty="0" smtClean="0">
                <a:solidFill>
                  <a:srgbClr val="002060"/>
                </a:solidFill>
              </a:rPr>
              <a:t>on the verge of dying.</a:t>
            </a:r>
            <a:endParaRPr lang="en-US" dirty="0">
              <a:solidFill>
                <a:srgbClr val="002060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The princess felt his little heart. It was beating. Fearing </a:t>
            </a:r>
            <a:r>
              <a:rPr lang="en-US" dirty="0" smtClean="0">
                <a:solidFill>
                  <a:srgbClr val="002060"/>
                </a:solidFill>
              </a:rPr>
              <a:t>that he might die soon,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princess </a:t>
            </a:r>
            <a:r>
              <a:rPr lang="en-US" dirty="0">
                <a:solidFill>
                  <a:srgbClr val="002060"/>
                </a:solidFill>
              </a:rPr>
              <a:t>put him outside the window. The bird was happy. It flew around and ate from the princess’ hand.</a:t>
            </a:r>
          </a:p>
          <a:p>
            <a:pPr lvl="0">
              <a:lnSpc>
                <a:spcPct val="90000"/>
              </a:lnSpc>
            </a:pPr>
            <a:endParaRPr lang="en-US" dirty="0"/>
          </a:p>
          <a:p>
            <a:pPr lvl="0">
              <a:lnSpc>
                <a:spcPct val="90000"/>
              </a:lnSpc>
            </a:pPr>
            <a:endParaRPr lang="en-US" dirty="0"/>
          </a:p>
          <a:p>
            <a:pPr lvl="0">
              <a:lnSpc>
                <a:spcPct val="90000"/>
              </a:lnSpc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859" y="1412776"/>
            <a:ext cx="2586892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-171400"/>
            <a:ext cx="8229600" cy="1463227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C00000"/>
                </a:solidFill>
              </a:rPr>
              <a:t>The marriage </a:t>
            </a:r>
            <a:r>
              <a:rPr lang="en-US" sz="4000" dirty="0">
                <a:solidFill>
                  <a:srgbClr val="C00000"/>
                </a:solidFill>
              </a:rPr>
              <a:t>of Princess September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52737"/>
            <a:ext cx="5553855" cy="5527944"/>
          </a:xfrm>
        </p:spPr>
        <p:txBody>
          <a:bodyPr/>
          <a:lstStyle/>
          <a:p>
            <a:pPr lvl="0" algn="just">
              <a:lnSpc>
                <a:spcPct val="90000"/>
              </a:lnSpc>
              <a:spcBef>
                <a:spcPts val="700"/>
              </a:spcBef>
            </a:pPr>
            <a:r>
              <a:rPr lang="en-US" dirty="0"/>
              <a:t>The bird never left the Princess. The window was always left open. Fresh air </a:t>
            </a:r>
            <a:r>
              <a:rPr lang="en-US" dirty="0" smtClean="0"/>
              <a:t>wafted in </a:t>
            </a:r>
            <a:r>
              <a:rPr lang="en-US" dirty="0"/>
              <a:t>and </a:t>
            </a:r>
            <a:r>
              <a:rPr lang="en-US" dirty="0" smtClean="0"/>
              <a:t>rejuvenated the </a:t>
            </a:r>
            <a:r>
              <a:rPr lang="en-US" dirty="0"/>
              <a:t>princess. </a:t>
            </a:r>
            <a:r>
              <a:rPr lang="en-US" dirty="0" smtClean="0"/>
              <a:t>These were blissful times.</a:t>
            </a:r>
          </a:p>
          <a:p>
            <a:pPr marL="0" lvl="0" indent="0" algn="just">
              <a:lnSpc>
                <a:spcPct val="90000"/>
              </a:lnSpc>
              <a:spcBef>
                <a:spcPts val="700"/>
              </a:spcBef>
              <a:buNone/>
            </a:pPr>
            <a:endParaRPr lang="en-US" sz="1050" dirty="0" smtClean="0"/>
          </a:p>
          <a:p>
            <a:pPr lvl="0" algn="just">
              <a:lnSpc>
                <a:spcPct val="90000"/>
              </a:lnSpc>
              <a:spcBef>
                <a:spcPts val="700"/>
              </a:spcBef>
            </a:pPr>
            <a:r>
              <a:rPr lang="en-US" sz="3000" dirty="0" smtClean="0"/>
              <a:t>When </a:t>
            </a:r>
            <a:r>
              <a:rPr lang="en-US" sz="3000" dirty="0"/>
              <a:t>she grew up, she was married </a:t>
            </a:r>
            <a:r>
              <a:rPr lang="en-US" sz="3000" dirty="0" smtClean="0"/>
              <a:t>off to </a:t>
            </a:r>
            <a:r>
              <a:rPr lang="en-US" sz="3000" dirty="0"/>
              <a:t>the King of </a:t>
            </a:r>
            <a:r>
              <a:rPr lang="en-US" sz="3000" dirty="0" smtClean="0"/>
              <a:t>Cambodia.  She was ceremonially taken around the thoroughfares of the capital on a </a:t>
            </a:r>
            <a:r>
              <a:rPr lang="en-US" sz="3000" dirty="0"/>
              <a:t>white </a:t>
            </a:r>
            <a:r>
              <a:rPr lang="en-US" sz="3000" dirty="0" smtClean="0"/>
              <a:t>caparisoned elephant.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9" y="4077072"/>
            <a:ext cx="293431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8065"/>
          <a:stretch>
            <a:fillRect/>
          </a:stretch>
        </p:blipFill>
        <p:spPr>
          <a:xfrm>
            <a:off x="6011055" y="980729"/>
            <a:ext cx="3005056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266928" cy="4525959"/>
          </a:xfrm>
        </p:spPr>
        <p:txBody>
          <a:bodyPr/>
          <a:lstStyle/>
          <a:p>
            <a:pPr lvl="0" algn="just"/>
            <a:r>
              <a:rPr lang="en-IN" dirty="0"/>
              <a:t>Her </a:t>
            </a:r>
            <a:r>
              <a:rPr lang="en-IN" dirty="0" smtClean="0"/>
              <a:t>sisters, </a:t>
            </a:r>
            <a:r>
              <a:rPr lang="en-IN" dirty="0"/>
              <a:t>who kept their windows </a:t>
            </a:r>
            <a:r>
              <a:rPr lang="en-IN" dirty="0" smtClean="0"/>
              <a:t>closed, </a:t>
            </a:r>
            <a:r>
              <a:rPr lang="en-IN" dirty="0"/>
              <a:t>remained ugly and </a:t>
            </a:r>
            <a:r>
              <a:rPr lang="en-IN" dirty="0" smtClean="0"/>
              <a:t>were married </a:t>
            </a:r>
            <a:r>
              <a:rPr lang="en-IN" dirty="0"/>
              <a:t>off to the  king’s councillors.</a:t>
            </a:r>
          </a:p>
          <a:p>
            <a:pPr lvl="0" algn="just"/>
            <a:endParaRPr lang="en-IN" dirty="0" smtClean="0"/>
          </a:p>
          <a:p>
            <a:pPr lvl="0" algn="just"/>
            <a:r>
              <a:rPr lang="en-IN" dirty="0" smtClean="0"/>
              <a:t>They </a:t>
            </a:r>
            <a:r>
              <a:rPr lang="en-IN" dirty="0"/>
              <a:t>were </a:t>
            </a:r>
            <a:r>
              <a:rPr lang="en-IN" dirty="0" smtClean="0"/>
              <a:t>packed off </a:t>
            </a:r>
            <a:r>
              <a:rPr lang="en-IN" dirty="0"/>
              <a:t>with a pound of tea and a Siamese </a:t>
            </a:r>
            <a:r>
              <a:rPr lang="en-IN" dirty="0" smtClean="0"/>
              <a:t>cat by way of dowry.</a:t>
            </a:r>
            <a:endParaRPr lang="en-IN" dirty="0"/>
          </a:p>
          <a:p>
            <a:pPr lvl="0"/>
            <a:endParaRPr lang="en-IN" dirty="0"/>
          </a:p>
        </p:txBody>
      </p:sp>
      <p:sp>
        <p:nvSpPr>
          <p:cNvPr id="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 smtClean="0">
                <a:solidFill>
                  <a:srgbClr val="C00000"/>
                </a:solidFill>
              </a:rPr>
              <a:t>The marriage </a:t>
            </a:r>
            <a:r>
              <a:rPr lang="en-IN" dirty="0">
                <a:solidFill>
                  <a:srgbClr val="C00000"/>
                </a:solidFill>
              </a:rPr>
              <a:t>of other </a:t>
            </a:r>
            <a:r>
              <a:rPr lang="en-IN" dirty="0" smtClean="0">
                <a:solidFill>
                  <a:srgbClr val="C00000"/>
                </a:solidFill>
              </a:rPr>
              <a:t>princesses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18" y="1412776"/>
            <a:ext cx="284649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293097"/>
            <a:ext cx="244827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371</Words>
  <Application>Microsoft Office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English Supplementary – Class VIII  Chapter 5 Princess September </vt:lpstr>
      <vt:lpstr>DISPLAYING LOVING-KINDNESS TO ALL LIFE FORMS</vt:lpstr>
      <vt:lpstr> The Royal Family </vt:lpstr>
      <vt:lpstr> Entry of the little bird </vt:lpstr>
      <vt:lpstr> The Little Bird’s Visit and the Princess’s Worry </vt:lpstr>
      <vt:lpstr>The plight of the caged bird</vt:lpstr>
      <vt:lpstr>The marriage of Princess September</vt:lpstr>
      <vt:lpstr>The marriage of other princesses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Princess September</dc:title>
  <dc:creator>mandira</dc:creator>
  <cp:lastModifiedBy>Raghavan</cp:lastModifiedBy>
  <cp:revision>44</cp:revision>
  <dcterms:created xsi:type="dcterms:W3CDTF">2020-07-14T07:30:35Z</dcterms:created>
  <dcterms:modified xsi:type="dcterms:W3CDTF">2020-07-18T10:50:22Z</dcterms:modified>
</cp:coreProperties>
</file>